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27"/>
  </p:notesMasterIdLst>
  <p:sldIdLst>
    <p:sldId id="256" r:id="rId3"/>
    <p:sldId id="258" r:id="rId4"/>
    <p:sldId id="260" r:id="rId5"/>
    <p:sldId id="312" r:id="rId6"/>
    <p:sldId id="313" r:id="rId7"/>
    <p:sldId id="264" r:id="rId8"/>
    <p:sldId id="320" r:id="rId9"/>
    <p:sldId id="321" r:id="rId10"/>
    <p:sldId id="272" r:id="rId11"/>
    <p:sldId id="265" r:id="rId12"/>
    <p:sldId id="267" r:id="rId13"/>
    <p:sldId id="318" r:id="rId14"/>
    <p:sldId id="271" r:id="rId15"/>
    <p:sldId id="285" r:id="rId16"/>
    <p:sldId id="268" r:id="rId17"/>
    <p:sldId id="269" r:id="rId18"/>
    <p:sldId id="287" r:id="rId19"/>
    <p:sldId id="289" r:id="rId20"/>
    <p:sldId id="323" r:id="rId21"/>
    <p:sldId id="324" r:id="rId22"/>
    <p:sldId id="322" r:id="rId23"/>
    <p:sldId id="273" r:id="rId24"/>
    <p:sldId id="294" r:id="rId25"/>
    <p:sldId id="290" r:id="rId2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8"/>
    </p:embeddedFont>
    <p:embeddedFont>
      <p:font typeface="Kulim Park" panose="020B0604020202020204" charset="0"/>
      <p:regular r:id="rId29"/>
      <p:bold r:id="rId30"/>
      <p:italic r:id="rId31"/>
      <p:boldItalic r:id="rId32"/>
    </p:embeddedFont>
    <p:embeddedFont>
      <p:font typeface="Nunito Light" pitchFamily="2" charset="0"/>
      <p:regular r:id="rId33"/>
      <p:italic r:id="rId34"/>
    </p:embeddedFont>
    <p:embeddedFont>
      <p:font typeface="Nunito Sans" pitchFamily="2" charset="0"/>
      <p:regular r:id="rId35"/>
      <p:bold r:id="rId36"/>
      <p:italic r:id="rId37"/>
      <p:boldItalic r:id="rId38"/>
    </p:embeddedFont>
    <p:embeddedFont>
      <p:font typeface="Proxima Nova" panose="020B0604020202020204" charset="0"/>
      <p:regular r:id="rId39"/>
      <p:bold r:id="rId40"/>
      <p:italic r:id="rId41"/>
      <p:boldItalic r:id="rId42"/>
    </p:embeddedFont>
    <p:embeddedFont>
      <p:font typeface="Proxima Nova Semibold" panose="020B0604020202020204" charset="0"/>
      <p:regular r:id="rId43"/>
      <p:bold r:id="rId44"/>
      <p:boldItalic r:id="rId45"/>
    </p:embeddedFont>
    <p:embeddedFont>
      <p:font typeface="Tilt Warp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8C9"/>
    <a:srgbClr val="93E0E8"/>
    <a:srgbClr val="314963"/>
    <a:srgbClr val="D94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149E6D-1120-4F4C-8A27-68A0935313D7}">
  <a:tblStyle styleId="{0F149E6D-1120-4F4C-8A27-68A093531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F07504-D598-4250-AFBA-E72D500726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3FB7E9-D945-4CA0-9542-0AEF56ADB49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6e6bc1ea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6e6bc1ea1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e6f3b666d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e6f3b666d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207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e704b79690_0_18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e704b79690_0_18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1e704b79690_0_18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1e704b79690_0_18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1e704b79690_0_18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1e704b79690_0_18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e704b79690_0_18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e704b79690_0_18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47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358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1e704b79690_0_18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1e704b79690_0_18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080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e704b79690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e704b79690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1e704b79690_0_10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1e704b79690_0_10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e704b79690_0_18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e704b79690_0_18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90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30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e6f3b666d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e6f3b666d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81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26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2075" y="1272475"/>
            <a:ext cx="4401300" cy="20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2075" y="3270400"/>
            <a:ext cx="4401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630351" y="2"/>
            <a:ext cx="513631" cy="1640789"/>
          </a:xfrm>
          <a:custGeom>
            <a:avLst/>
            <a:gdLst/>
            <a:ahLst/>
            <a:cxnLst/>
            <a:rect l="l" t="t" r="r" b="b"/>
            <a:pathLst>
              <a:path w="28397" h="90714" extrusionOk="0">
                <a:moveTo>
                  <a:pt x="239" y="0"/>
                </a:moveTo>
                <a:cubicBezTo>
                  <a:pt x="1" y="3477"/>
                  <a:pt x="572" y="7001"/>
                  <a:pt x="2025" y="10180"/>
                </a:cubicBezTo>
                <a:cubicBezTo>
                  <a:pt x="3406" y="13192"/>
                  <a:pt x="5454" y="15835"/>
                  <a:pt x="7180" y="18657"/>
                </a:cubicBezTo>
                <a:cubicBezTo>
                  <a:pt x="10931" y="24801"/>
                  <a:pt x="13157" y="32147"/>
                  <a:pt x="11907" y="39219"/>
                </a:cubicBezTo>
                <a:cubicBezTo>
                  <a:pt x="10847" y="45256"/>
                  <a:pt x="7359" y="50697"/>
                  <a:pt x="6513" y="56769"/>
                </a:cubicBezTo>
                <a:cubicBezTo>
                  <a:pt x="6001" y="60424"/>
                  <a:pt x="6478" y="64151"/>
                  <a:pt x="7323" y="67735"/>
                </a:cubicBezTo>
                <a:cubicBezTo>
                  <a:pt x="9228" y="75843"/>
                  <a:pt x="13431" y="83891"/>
                  <a:pt x="20658" y="88023"/>
                </a:cubicBezTo>
                <a:cubicBezTo>
                  <a:pt x="23051" y="89392"/>
                  <a:pt x="25682" y="90273"/>
                  <a:pt x="28397" y="90714"/>
                </a:cubicBezTo>
                <a:lnTo>
                  <a:pt x="28397" y="0"/>
                </a:ln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2956950"/>
            <a:ext cx="513621" cy="2186583"/>
          </a:xfrm>
          <a:custGeom>
            <a:avLst/>
            <a:gdLst/>
            <a:ahLst/>
            <a:cxnLst/>
            <a:rect l="l" t="t" r="r" b="b"/>
            <a:pathLst>
              <a:path w="22777" h="96966" extrusionOk="0">
                <a:moveTo>
                  <a:pt x="0" y="1"/>
                </a:moveTo>
                <a:lnTo>
                  <a:pt x="0" y="96965"/>
                </a:lnTo>
                <a:lnTo>
                  <a:pt x="11894" y="96965"/>
                </a:lnTo>
                <a:cubicBezTo>
                  <a:pt x="14883" y="93643"/>
                  <a:pt x="17157" y="89786"/>
                  <a:pt x="18371" y="85595"/>
                </a:cubicBezTo>
                <a:cubicBezTo>
                  <a:pt x="18371" y="85595"/>
                  <a:pt x="17871" y="76189"/>
                  <a:pt x="20062" y="71033"/>
                </a:cubicBezTo>
                <a:cubicBezTo>
                  <a:pt x="22253" y="65866"/>
                  <a:pt x="22777" y="59877"/>
                  <a:pt x="20086" y="55222"/>
                </a:cubicBezTo>
                <a:cubicBezTo>
                  <a:pt x="17645" y="50983"/>
                  <a:pt x="12894" y="48340"/>
                  <a:pt x="10442" y="44101"/>
                </a:cubicBezTo>
                <a:cubicBezTo>
                  <a:pt x="4953" y="34600"/>
                  <a:pt x="13002" y="21884"/>
                  <a:pt x="10013" y="11312"/>
                </a:cubicBezTo>
                <a:cubicBezTo>
                  <a:pt x="8596" y="6323"/>
                  <a:pt x="4786" y="2453"/>
                  <a:pt x="0" y="1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235275" y="2021038"/>
            <a:ext cx="3770700" cy="16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2" hasCustomPrompt="1"/>
          </p:nvPr>
        </p:nvSpPr>
        <p:spPr>
          <a:xfrm>
            <a:off x="4235275" y="1179238"/>
            <a:ext cx="1203600" cy="841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4235275" y="3589263"/>
            <a:ext cx="419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8630351" y="2"/>
            <a:ext cx="513631" cy="1640789"/>
          </a:xfrm>
          <a:custGeom>
            <a:avLst/>
            <a:gdLst/>
            <a:ahLst/>
            <a:cxnLst/>
            <a:rect l="l" t="t" r="r" b="b"/>
            <a:pathLst>
              <a:path w="28397" h="90714" extrusionOk="0">
                <a:moveTo>
                  <a:pt x="239" y="0"/>
                </a:moveTo>
                <a:cubicBezTo>
                  <a:pt x="1" y="3477"/>
                  <a:pt x="572" y="7001"/>
                  <a:pt x="2025" y="10180"/>
                </a:cubicBezTo>
                <a:cubicBezTo>
                  <a:pt x="3406" y="13192"/>
                  <a:pt x="5454" y="15835"/>
                  <a:pt x="7180" y="18657"/>
                </a:cubicBezTo>
                <a:cubicBezTo>
                  <a:pt x="10931" y="24801"/>
                  <a:pt x="13157" y="32147"/>
                  <a:pt x="11907" y="39219"/>
                </a:cubicBezTo>
                <a:cubicBezTo>
                  <a:pt x="10847" y="45256"/>
                  <a:pt x="7359" y="50697"/>
                  <a:pt x="6513" y="56769"/>
                </a:cubicBezTo>
                <a:cubicBezTo>
                  <a:pt x="6001" y="60424"/>
                  <a:pt x="6478" y="64151"/>
                  <a:pt x="7323" y="67735"/>
                </a:cubicBezTo>
                <a:cubicBezTo>
                  <a:pt x="9228" y="75843"/>
                  <a:pt x="13431" y="83891"/>
                  <a:pt x="20658" y="88023"/>
                </a:cubicBezTo>
                <a:cubicBezTo>
                  <a:pt x="23051" y="89392"/>
                  <a:pt x="25682" y="90273"/>
                  <a:pt x="28397" y="90714"/>
                </a:cubicBezTo>
                <a:lnTo>
                  <a:pt x="28397" y="0"/>
                </a:ln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0" y="2956950"/>
            <a:ext cx="513621" cy="2186583"/>
          </a:xfrm>
          <a:custGeom>
            <a:avLst/>
            <a:gdLst/>
            <a:ahLst/>
            <a:cxnLst/>
            <a:rect l="l" t="t" r="r" b="b"/>
            <a:pathLst>
              <a:path w="22777" h="96966" extrusionOk="0">
                <a:moveTo>
                  <a:pt x="0" y="1"/>
                </a:moveTo>
                <a:lnTo>
                  <a:pt x="0" y="96965"/>
                </a:lnTo>
                <a:lnTo>
                  <a:pt x="11894" y="96965"/>
                </a:lnTo>
                <a:cubicBezTo>
                  <a:pt x="14883" y="93643"/>
                  <a:pt x="17157" y="89786"/>
                  <a:pt x="18371" y="85595"/>
                </a:cubicBezTo>
                <a:cubicBezTo>
                  <a:pt x="18371" y="85595"/>
                  <a:pt x="17871" y="76189"/>
                  <a:pt x="20062" y="71033"/>
                </a:cubicBezTo>
                <a:cubicBezTo>
                  <a:pt x="22253" y="65866"/>
                  <a:pt x="22777" y="59877"/>
                  <a:pt x="20086" y="55222"/>
                </a:cubicBezTo>
                <a:cubicBezTo>
                  <a:pt x="17645" y="50983"/>
                  <a:pt x="12894" y="48340"/>
                  <a:pt x="10442" y="44101"/>
                </a:cubicBezTo>
                <a:cubicBezTo>
                  <a:pt x="4953" y="34600"/>
                  <a:pt x="13002" y="21884"/>
                  <a:pt x="10013" y="11312"/>
                </a:cubicBezTo>
                <a:cubicBezTo>
                  <a:pt x="8596" y="6323"/>
                  <a:pt x="4786" y="2453"/>
                  <a:pt x="0" y="1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932400" y="2021038"/>
            <a:ext cx="3770700" cy="16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2" hasCustomPrompt="1"/>
          </p:nvPr>
        </p:nvSpPr>
        <p:spPr>
          <a:xfrm>
            <a:off x="2215950" y="1179238"/>
            <a:ext cx="1203600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720000" y="3589263"/>
            <a:ext cx="419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0" y="0"/>
            <a:ext cx="9144039" cy="5143591"/>
            <a:chOff x="0" y="0"/>
            <a:chExt cx="9144039" cy="5143591"/>
          </a:xfrm>
        </p:grpSpPr>
        <p:sp>
          <p:nvSpPr>
            <p:cNvPr id="103" name="Google Shape;103;p15"/>
            <p:cNvSpPr/>
            <p:nvPr/>
          </p:nvSpPr>
          <p:spPr>
            <a:xfrm>
              <a:off x="8184000" y="3287749"/>
              <a:ext cx="960039" cy="1855843"/>
            </a:xfrm>
            <a:custGeom>
              <a:avLst/>
              <a:gdLst/>
              <a:ahLst/>
              <a:cxnLst/>
              <a:rect l="l" t="t" r="r" b="b"/>
              <a:pathLst>
                <a:path w="39815" h="76966" extrusionOk="0">
                  <a:moveTo>
                    <a:pt x="38554" y="0"/>
                  </a:moveTo>
                  <a:cubicBezTo>
                    <a:pt x="33200" y="0"/>
                    <a:pt x="27819" y="2713"/>
                    <a:pt x="25468" y="7492"/>
                  </a:cubicBezTo>
                  <a:cubicBezTo>
                    <a:pt x="22099" y="14338"/>
                    <a:pt x="25301" y="22375"/>
                    <a:pt x="26409" y="29924"/>
                  </a:cubicBezTo>
                  <a:cubicBezTo>
                    <a:pt x="28385" y="43532"/>
                    <a:pt x="22610" y="57998"/>
                    <a:pt x="11812" y="66499"/>
                  </a:cubicBezTo>
                  <a:cubicBezTo>
                    <a:pt x="7656" y="69786"/>
                    <a:pt x="2620" y="72464"/>
                    <a:pt x="1" y="76965"/>
                  </a:cubicBezTo>
                  <a:lnTo>
                    <a:pt x="39815" y="76965"/>
                  </a:lnTo>
                  <a:lnTo>
                    <a:pt x="39815" y="51"/>
                  </a:lnTo>
                  <a:cubicBezTo>
                    <a:pt x="39396" y="17"/>
                    <a:pt x="38975" y="0"/>
                    <a:pt x="38554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0" y="0"/>
              <a:ext cx="713252" cy="2253289"/>
            </a:xfrm>
            <a:custGeom>
              <a:avLst/>
              <a:gdLst/>
              <a:ahLst/>
              <a:cxnLst/>
              <a:rect l="l" t="t" r="r" b="b"/>
              <a:pathLst>
                <a:path w="25599" h="80879" extrusionOk="0">
                  <a:moveTo>
                    <a:pt x="0" y="0"/>
                  </a:moveTo>
                  <a:lnTo>
                    <a:pt x="0" y="80879"/>
                  </a:lnTo>
                  <a:cubicBezTo>
                    <a:pt x="2953" y="79950"/>
                    <a:pt x="5632" y="78272"/>
                    <a:pt x="7513" y="75866"/>
                  </a:cubicBezTo>
                  <a:cubicBezTo>
                    <a:pt x="12109" y="69937"/>
                    <a:pt x="10930" y="61639"/>
                    <a:pt x="10823" y="54161"/>
                  </a:cubicBezTo>
                  <a:cubicBezTo>
                    <a:pt x="10704" y="44767"/>
                    <a:pt x="12668" y="35373"/>
                    <a:pt x="16562" y="26813"/>
                  </a:cubicBezTo>
                  <a:cubicBezTo>
                    <a:pt x="19169" y="21074"/>
                    <a:pt x="22646" y="15645"/>
                    <a:pt x="24158" y="9525"/>
                  </a:cubicBezTo>
                  <a:cubicBezTo>
                    <a:pt x="24908" y="6465"/>
                    <a:pt x="25396" y="3250"/>
                    <a:pt x="25598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6"/>
          <p:cNvGrpSpPr/>
          <p:nvPr/>
        </p:nvGrpSpPr>
        <p:grpSpPr>
          <a:xfrm>
            <a:off x="0" y="-20"/>
            <a:ext cx="9144023" cy="5143545"/>
            <a:chOff x="0" y="-20"/>
            <a:chExt cx="9144023" cy="5143545"/>
          </a:xfrm>
        </p:grpSpPr>
        <p:sp>
          <p:nvSpPr>
            <p:cNvPr id="108" name="Google Shape;108;p16"/>
            <p:cNvSpPr/>
            <p:nvPr/>
          </p:nvSpPr>
          <p:spPr>
            <a:xfrm rot="10800000" flipH="1">
              <a:off x="0" y="4252134"/>
              <a:ext cx="568796" cy="891391"/>
            </a:xfrm>
            <a:custGeom>
              <a:avLst/>
              <a:gdLst/>
              <a:ahLst/>
              <a:cxnLst/>
              <a:rect l="l" t="t" r="r" b="b"/>
              <a:pathLst>
                <a:path w="22158" h="34725" extrusionOk="0">
                  <a:moveTo>
                    <a:pt x="0" y="0"/>
                  </a:moveTo>
                  <a:lnTo>
                    <a:pt x="0" y="34147"/>
                  </a:lnTo>
                  <a:cubicBezTo>
                    <a:pt x="1339" y="34526"/>
                    <a:pt x="2727" y="34725"/>
                    <a:pt x="4101" y="34725"/>
                  </a:cubicBezTo>
                  <a:cubicBezTo>
                    <a:pt x="4755" y="34725"/>
                    <a:pt x="5407" y="34680"/>
                    <a:pt x="6048" y="34588"/>
                  </a:cubicBezTo>
                  <a:cubicBezTo>
                    <a:pt x="9573" y="34076"/>
                    <a:pt x="12478" y="30909"/>
                    <a:pt x="13799" y="27599"/>
                  </a:cubicBezTo>
                  <a:cubicBezTo>
                    <a:pt x="14847" y="25015"/>
                    <a:pt x="13954" y="22038"/>
                    <a:pt x="14657" y="19348"/>
                  </a:cubicBezTo>
                  <a:cubicBezTo>
                    <a:pt x="15407" y="16466"/>
                    <a:pt x="17836" y="14371"/>
                    <a:pt x="19431" y="11859"/>
                  </a:cubicBezTo>
                  <a:cubicBezTo>
                    <a:pt x="21634" y="8382"/>
                    <a:pt x="22158" y="3953"/>
                    <a:pt x="21050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 rot="10800000" flipH="1">
              <a:off x="8589275" y="-20"/>
              <a:ext cx="554748" cy="964421"/>
            </a:xfrm>
            <a:custGeom>
              <a:avLst/>
              <a:gdLst/>
              <a:ahLst/>
              <a:cxnLst/>
              <a:rect l="l" t="t" r="r" b="b"/>
              <a:pathLst>
                <a:path w="22622" h="39328" extrusionOk="0">
                  <a:moveTo>
                    <a:pt x="22622" y="1"/>
                  </a:moveTo>
                  <a:cubicBezTo>
                    <a:pt x="21920" y="25"/>
                    <a:pt x="21217" y="120"/>
                    <a:pt x="20538" y="263"/>
                  </a:cubicBezTo>
                  <a:cubicBezTo>
                    <a:pt x="17193" y="977"/>
                    <a:pt x="14228" y="2906"/>
                    <a:pt x="11692" y="5192"/>
                  </a:cubicBezTo>
                  <a:cubicBezTo>
                    <a:pt x="7299" y="9145"/>
                    <a:pt x="3953" y="14241"/>
                    <a:pt x="2084" y="19848"/>
                  </a:cubicBezTo>
                  <a:cubicBezTo>
                    <a:pt x="417" y="24813"/>
                    <a:pt x="0" y="30564"/>
                    <a:pt x="2727" y="35029"/>
                  </a:cubicBezTo>
                  <a:cubicBezTo>
                    <a:pt x="3846" y="36862"/>
                    <a:pt x="5406" y="38291"/>
                    <a:pt x="7215" y="39327"/>
                  </a:cubicBezTo>
                  <a:lnTo>
                    <a:pt x="22622" y="39327"/>
                  </a:lnTo>
                  <a:lnTo>
                    <a:pt x="22622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8"/>
          <p:cNvGrpSpPr/>
          <p:nvPr/>
        </p:nvGrpSpPr>
        <p:grpSpPr>
          <a:xfrm>
            <a:off x="0" y="2"/>
            <a:ext cx="9144003" cy="5143522"/>
            <a:chOff x="0" y="2"/>
            <a:chExt cx="9144003" cy="5143522"/>
          </a:xfrm>
        </p:grpSpPr>
        <p:sp>
          <p:nvSpPr>
            <p:cNvPr id="120" name="Google Shape;120;p18"/>
            <p:cNvSpPr/>
            <p:nvPr/>
          </p:nvSpPr>
          <p:spPr>
            <a:xfrm rot="10800000" flipH="1">
              <a:off x="7997826" y="2"/>
              <a:ext cx="1146178" cy="533348"/>
            </a:xfrm>
            <a:custGeom>
              <a:avLst/>
              <a:gdLst/>
              <a:ahLst/>
              <a:cxnLst/>
              <a:rect l="l" t="t" r="r" b="b"/>
              <a:pathLst>
                <a:path w="46161" h="21480" extrusionOk="0">
                  <a:moveTo>
                    <a:pt x="36462" y="0"/>
                  </a:moveTo>
                  <a:cubicBezTo>
                    <a:pt x="34809" y="0"/>
                    <a:pt x="33142" y="288"/>
                    <a:pt x="31635" y="798"/>
                  </a:cubicBezTo>
                  <a:cubicBezTo>
                    <a:pt x="28659" y="1810"/>
                    <a:pt x="26742" y="4787"/>
                    <a:pt x="23908" y="6168"/>
                  </a:cubicBezTo>
                  <a:cubicBezTo>
                    <a:pt x="20872" y="7656"/>
                    <a:pt x="17288" y="7108"/>
                    <a:pt x="13943" y="7596"/>
                  </a:cubicBezTo>
                  <a:cubicBezTo>
                    <a:pt x="8263" y="8430"/>
                    <a:pt x="3227" y="12502"/>
                    <a:pt x="1036" y="17800"/>
                  </a:cubicBezTo>
                  <a:cubicBezTo>
                    <a:pt x="548" y="18991"/>
                    <a:pt x="215" y="20217"/>
                    <a:pt x="0" y="21479"/>
                  </a:cubicBezTo>
                  <a:lnTo>
                    <a:pt x="46161" y="21479"/>
                  </a:lnTo>
                  <a:lnTo>
                    <a:pt x="46161" y="5477"/>
                  </a:lnTo>
                  <a:cubicBezTo>
                    <a:pt x="45375" y="4298"/>
                    <a:pt x="44435" y="3227"/>
                    <a:pt x="43387" y="2298"/>
                  </a:cubicBezTo>
                  <a:cubicBezTo>
                    <a:pt x="41537" y="686"/>
                    <a:pt x="39015" y="0"/>
                    <a:pt x="36462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 rot="10800000" flipH="1">
              <a:off x="0" y="4606815"/>
              <a:ext cx="1074004" cy="536709"/>
            </a:xfrm>
            <a:custGeom>
              <a:avLst/>
              <a:gdLst/>
              <a:ahLst/>
              <a:cxnLst/>
              <a:rect l="l" t="t" r="r" b="b"/>
              <a:pathLst>
                <a:path w="43994" h="21985" extrusionOk="0">
                  <a:moveTo>
                    <a:pt x="0" y="0"/>
                  </a:moveTo>
                  <a:lnTo>
                    <a:pt x="0" y="20479"/>
                  </a:lnTo>
                  <a:cubicBezTo>
                    <a:pt x="1428" y="21444"/>
                    <a:pt x="3142" y="21985"/>
                    <a:pt x="4866" y="21985"/>
                  </a:cubicBezTo>
                  <a:cubicBezTo>
                    <a:pt x="5098" y="21985"/>
                    <a:pt x="5329" y="21975"/>
                    <a:pt x="5560" y="21955"/>
                  </a:cubicBezTo>
                  <a:cubicBezTo>
                    <a:pt x="9382" y="21646"/>
                    <a:pt x="12478" y="18883"/>
                    <a:pt x="15740" y="16871"/>
                  </a:cubicBezTo>
                  <a:cubicBezTo>
                    <a:pt x="18764" y="15002"/>
                    <a:pt x="22134" y="13692"/>
                    <a:pt x="25634" y="13037"/>
                  </a:cubicBezTo>
                  <a:cubicBezTo>
                    <a:pt x="29885" y="12252"/>
                    <a:pt x="34707" y="11990"/>
                    <a:pt x="38040" y="8894"/>
                  </a:cubicBezTo>
                  <a:cubicBezTo>
                    <a:pt x="40672" y="6441"/>
                    <a:pt x="43244" y="3536"/>
                    <a:pt x="43994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20"/>
          <p:cNvGrpSpPr/>
          <p:nvPr/>
        </p:nvGrpSpPr>
        <p:grpSpPr>
          <a:xfrm>
            <a:off x="-27" y="-30"/>
            <a:ext cx="9144027" cy="5143555"/>
            <a:chOff x="-27" y="-30"/>
            <a:chExt cx="9144027" cy="5143555"/>
          </a:xfrm>
        </p:grpSpPr>
        <p:sp>
          <p:nvSpPr>
            <p:cNvPr id="133" name="Google Shape;133;p20"/>
            <p:cNvSpPr/>
            <p:nvPr/>
          </p:nvSpPr>
          <p:spPr>
            <a:xfrm rot="10800000">
              <a:off x="8573376" y="4249269"/>
              <a:ext cx="570624" cy="894256"/>
            </a:xfrm>
            <a:custGeom>
              <a:avLst/>
              <a:gdLst/>
              <a:ahLst/>
              <a:cxnLst/>
              <a:rect l="l" t="t" r="r" b="b"/>
              <a:pathLst>
                <a:path w="22158" h="34725" extrusionOk="0">
                  <a:moveTo>
                    <a:pt x="0" y="0"/>
                  </a:moveTo>
                  <a:lnTo>
                    <a:pt x="0" y="34147"/>
                  </a:lnTo>
                  <a:cubicBezTo>
                    <a:pt x="1339" y="34526"/>
                    <a:pt x="2727" y="34725"/>
                    <a:pt x="4101" y="34725"/>
                  </a:cubicBezTo>
                  <a:cubicBezTo>
                    <a:pt x="4755" y="34725"/>
                    <a:pt x="5407" y="34680"/>
                    <a:pt x="6048" y="34588"/>
                  </a:cubicBezTo>
                  <a:cubicBezTo>
                    <a:pt x="9573" y="34076"/>
                    <a:pt x="12478" y="30909"/>
                    <a:pt x="13799" y="27599"/>
                  </a:cubicBezTo>
                  <a:cubicBezTo>
                    <a:pt x="14847" y="25015"/>
                    <a:pt x="13954" y="22038"/>
                    <a:pt x="14657" y="19348"/>
                  </a:cubicBezTo>
                  <a:cubicBezTo>
                    <a:pt x="15407" y="16466"/>
                    <a:pt x="17836" y="14371"/>
                    <a:pt x="19431" y="11859"/>
                  </a:cubicBezTo>
                  <a:cubicBezTo>
                    <a:pt x="21634" y="8382"/>
                    <a:pt x="22158" y="3953"/>
                    <a:pt x="21050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 rot="10800000">
              <a:off x="-27" y="-30"/>
              <a:ext cx="582177" cy="1012106"/>
            </a:xfrm>
            <a:custGeom>
              <a:avLst/>
              <a:gdLst/>
              <a:ahLst/>
              <a:cxnLst/>
              <a:rect l="l" t="t" r="r" b="b"/>
              <a:pathLst>
                <a:path w="22622" h="39328" extrusionOk="0">
                  <a:moveTo>
                    <a:pt x="22622" y="1"/>
                  </a:moveTo>
                  <a:cubicBezTo>
                    <a:pt x="21920" y="25"/>
                    <a:pt x="21217" y="120"/>
                    <a:pt x="20538" y="263"/>
                  </a:cubicBezTo>
                  <a:cubicBezTo>
                    <a:pt x="17193" y="977"/>
                    <a:pt x="14228" y="2906"/>
                    <a:pt x="11692" y="5192"/>
                  </a:cubicBezTo>
                  <a:cubicBezTo>
                    <a:pt x="7299" y="9145"/>
                    <a:pt x="3953" y="14241"/>
                    <a:pt x="2084" y="19848"/>
                  </a:cubicBezTo>
                  <a:cubicBezTo>
                    <a:pt x="417" y="24813"/>
                    <a:pt x="0" y="30564"/>
                    <a:pt x="2727" y="35029"/>
                  </a:cubicBezTo>
                  <a:cubicBezTo>
                    <a:pt x="3846" y="36862"/>
                    <a:pt x="5406" y="38291"/>
                    <a:pt x="7215" y="39327"/>
                  </a:cubicBezTo>
                  <a:lnTo>
                    <a:pt x="22622" y="39327"/>
                  </a:lnTo>
                  <a:lnTo>
                    <a:pt x="22622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720000" y="1197613"/>
            <a:ext cx="31845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720000" y="2829588"/>
            <a:ext cx="31845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>
            <a:spLocks noGrp="1"/>
          </p:cNvSpPr>
          <p:nvPr>
            <p:ph type="pic" idx="2"/>
          </p:nvPr>
        </p:nvSpPr>
        <p:spPr>
          <a:xfrm>
            <a:off x="4604299" y="1017850"/>
            <a:ext cx="3461700" cy="310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5"/>
          <p:cNvGrpSpPr/>
          <p:nvPr/>
        </p:nvGrpSpPr>
        <p:grpSpPr>
          <a:xfrm>
            <a:off x="0" y="-20"/>
            <a:ext cx="9144023" cy="5143545"/>
            <a:chOff x="0" y="-20"/>
            <a:chExt cx="9144023" cy="5143545"/>
          </a:xfrm>
        </p:grpSpPr>
        <p:sp>
          <p:nvSpPr>
            <p:cNvPr id="173" name="Google Shape;173;p25"/>
            <p:cNvSpPr/>
            <p:nvPr/>
          </p:nvSpPr>
          <p:spPr>
            <a:xfrm rot="10800000" flipH="1">
              <a:off x="0" y="4252134"/>
              <a:ext cx="568796" cy="891391"/>
            </a:xfrm>
            <a:custGeom>
              <a:avLst/>
              <a:gdLst/>
              <a:ahLst/>
              <a:cxnLst/>
              <a:rect l="l" t="t" r="r" b="b"/>
              <a:pathLst>
                <a:path w="22158" h="34725" extrusionOk="0">
                  <a:moveTo>
                    <a:pt x="0" y="0"/>
                  </a:moveTo>
                  <a:lnTo>
                    <a:pt x="0" y="34147"/>
                  </a:lnTo>
                  <a:cubicBezTo>
                    <a:pt x="1339" y="34526"/>
                    <a:pt x="2727" y="34725"/>
                    <a:pt x="4101" y="34725"/>
                  </a:cubicBezTo>
                  <a:cubicBezTo>
                    <a:pt x="4755" y="34725"/>
                    <a:pt x="5407" y="34680"/>
                    <a:pt x="6048" y="34588"/>
                  </a:cubicBezTo>
                  <a:cubicBezTo>
                    <a:pt x="9573" y="34076"/>
                    <a:pt x="12478" y="30909"/>
                    <a:pt x="13799" y="27599"/>
                  </a:cubicBezTo>
                  <a:cubicBezTo>
                    <a:pt x="14847" y="25015"/>
                    <a:pt x="13954" y="22038"/>
                    <a:pt x="14657" y="19348"/>
                  </a:cubicBezTo>
                  <a:cubicBezTo>
                    <a:pt x="15407" y="16466"/>
                    <a:pt x="17836" y="14371"/>
                    <a:pt x="19431" y="11859"/>
                  </a:cubicBezTo>
                  <a:cubicBezTo>
                    <a:pt x="21634" y="8382"/>
                    <a:pt x="22158" y="3953"/>
                    <a:pt x="21050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 rot="10800000" flipH="1">
              <a:off x="8589275" y="-20"/>
              <a:ext cx="554748" cy="964421"/>
            </a:xfrm>
            <a:custGeom>
              <a:avLst/>
              <a:gdLst/>
              <a:ahLst/>
              <a:cxnLst/>
              <a:rect l="l" t="t" r="r" b="b"/>
              <a:pathLst>
                <a:path w="22622" h="39328" extrusionOk="0">
                  <a:moveTo>
                    <a:pt x="22622" y="1"/>
                  </a:moveTo>
                  <a:cubicBezTo>
                    <a:pt x="21920" y="25"/>
                    <a:pt x="21217" y="120"/>
                    <a:pt x="20538" y="263"/>
                  </a:cubicBezTo>
                  <a:cubicBezTo>
                    <a:pt x="17193" y="977"/>
                    <a:pt x="14228" y="2906"/>
                    <a:pt x="11692" y="5192"/>
                  </a:cubicBezTo>
                  <a:cubicBezTo>
                    <a:pt x="7299" y="9145"/>
                    <a:pt x="3953" y="14241"/>
                    <a:pt x="2084" y="19848"/>
                  </a:cubicBezTo>
                  <a:cubicBezTo>
                    <a:pt x="417" y="24813"/>
                    <a:pt x="0" y="30564"/>
                    <a:pt x="2727" y="35029"/>
                  </a:cubicBezTo>
                  <a:cubicBezTo>
                    <a:pt x="3846" y="36862"/>
                    <a:pt x="5406" y="38291"/>
                    <a:pt x="7215" y="39327"/>
                  </a:cubicBezTo>
                  <a:lnTo>
                    <a:pt x="22622" y="39327"/>
                  </a:lnTo>
                  <a:lnTo>
                    <a:pt x="22622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1"/>
          </p:nvPr>
        </p:nvSpPr>
        <p:spPr>
          <a:xfrm>
            <a:off x="1138825" y="3466625"/>
            <a:ext cx="68658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2"/>
          </p:nvPr>
        </p:nvSpPr>
        <p:spPr>
          <a:xfrm>
            <a:off x="1139400" y="1808825"/>
            <a:ext cx="68658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3"/>
          </p:nvPr>
        </p:nvSpPr>
        <p:spPr>
          <a:xfrm>
            <a:off x="1138789" y="3148326"/>
            <a:ext cx="6865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4"/>
          </p:nvPr>
        </p:nvSpPr>
        <p:spPr>
          <a:xfrm>
            <a:off x="1138788" y="1490525"/>
            <a:ext cx="6865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ubTitle" idx="1"/>
          </p:nvPr>
        </p:nvSpPr>
        <p:spPr>
          <a:xfrm>
            <a:off x="937625" y="2904625"/>
            <a:ext cx="2175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2"/>
          </p:nvPr>
        </p:nvSpPr>
        <p:spPr>
          <a:xfrm>
            <a:off x="3484347" y="2904625"/>
            <a:ext cx="2175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3"/>
          </p:nvPr>
        </p:nvSpPr>
        <p:spPr>
          <a:xfrm>
            <a:off x="6031075" y="2904625"/>
            <a:ext cx="2175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ubTitle" idx="4"/>
          </p:nvPr>
        </p:nvSpPr>
        <p:spPr>
          <a:xfrm>
            <a:off x="937625" y="2417000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ubTitle" idx="5"/>
          </p:nvPr>
        </p:nvSpPr>
        <p:spPr>
          <a:xfrm>
            <a:off x="3484350" y="2417000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6"/>
          </p:nvPr>
        </p:nvSpPr>
        <p:spPr>
          <a:xfrm>
            <a:off x="6031075" y="2417000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89" name="Google Shape;189;p26"/>
          <p:cNvGrpSpPr/>
          <p:nvPr/>
        </p:nvGrpSpPr>
        <p:grpSpPr>
          <a:xfrm>
            <a:off x="-27" y="-30"/>
            <a:ext cx="9144027" cy="5143555"/>
            <a:chOff x="-27" y="-30"/>
            <a:chExt cx="9144027" cy="5143555"/>
          </a:xfrm>
        </p:grpSpPr>
        <p:sp>
          <p:nvSpPr>
            <p:cNvPr id="190" name="Google Shape;190;p26"/>
            <p:cNvSpPr/>
            <p:nvPr/>
          </p:nvSpPr>
          <p:spPr>
            <a:xfrm rot="10800000">
              <a:off x="8573376" y="4249269"/>
              <a:ext cx="570624" cy="894256"/>
            </a:xfrm>
            <a:custGeom>
              <a:avLst/>
              <a:gdLst/>
              <a:ahLst/>
              <a:cxnLst/>
              <a:rect l="l" t="t" r="r" b="b"/>
              <a:pathLst>
                <a:path w="22158" h="34725" extrusionOk="0">
                  <a:moveTo>
                    <a:pt x="0" y="0"/>
                  </a:moveTo>
                  <a:lnTo>
                    <a:pt x="0" y="34147"/>
                  </a:lnTo>
                  <a:cubicBezTo>
                    <a:pt x="1339" y="34526"/>
                    <a:pt x="2727" y="34725"/>
                    <a:pt x="4101" y="34725"/>
                  </a:cubicBezTo>
                  <a:cubicBezTo>
                    <a:pt x="4755" y="34725"/>
                    <a:pt x="5407" y="34680"/>
                    <a:pt x="6048" y="34588"/>
                  </a:cubicBezTo>
                  <a:cubicBezTo>
                    <a:pt x="9573" y="34076"/>
                    <a:pt x="12478" y="30909"/>
                    <a:pt x="13799" y="27599"/>
                  </a:cubicBezTo>
                  <a:cubicBezTo>
                    <a:pt x="14847" y="25015"/>
                    <a:pt x="13954" y="22038"/>
                    <a:pt x="14657" y="19348"/>
                  </a:cubicBezTo>
                  <a:cubicBezTo>
                    <a:pt x="15407" y="16466"/>
                    <a:pt x="17836" y="14371"/>
                    <a:pt x="19431" y="11859"/>
                  </a:cubicBezTo>
                  <a:cubicBezTo>
                    <a:pt x="21634" y="8382"/>
                    <a:pt x="22158" y="3953"/>
                    <a:pt x="21050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 rot="10800000">
              <a:off x="-27" y="-30"/>
              <a:ext cx="582177" cy="1012106"/>
            </a:xfrm>
            <a:custGeom>
              <a:avLst/>
              <a:gdLst/>
              <a:ahLst/>
              <a:cxnLst/>
              <a:rect l="l" t="t" r="r" b="b"/>
              <a:pathLst>
                <a:path w="22622" h="39328" extrusionOk="0">
                  <a:moveTo>
                    <a:pt x="22622" y="1"/>
                  </a:moveTo>
                  <a:cubicBezTo>
                    <a:pt x="21920" y="25"/>
                    <a:pt x="21217" y="120"/>
                    <a:pt x="20538" y="263"/>
                  </a:cubicBezTo>
                  <a:cubicBezTo>
                    <a:pt x="17193" y="977"/>
                    <a:pt x="14228" y="2906"/>
                    <a:pt x="11692" y="5192"/>
                  </a:cubicBezTo>
                  <a:cubicBezTo>
                    <a:pt x="7299" y="9145"/>
                    <a:pt x="3953" y="14241"/>
                    <a:pt x="2084" y="19848"/>
                  </a:cubicBezTo>
                  <a:cubicBezTo>
                    <a:pt x="417" y="24813"/>
                    <a:pt x="0" y="30564"/>
                    <a:pt x="2727" y="35029"/>
                  </a:cubicBezTo>
                  <a:cubicBezTo>
                    <a:pt x="3846" y="36862"/>
                    <a:pt x="5406" y="38291"/>
                    <a:pt x="7215" y="39327"/>
                  </a:cubicBezTo>
                  <a:lnTo>
                    <a:pt x="22622" y="39327"/>
                  </a:lnTo>
                  <a:lnTo>
                    <a:pt x="22622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1"/>
          </p:nvPr>
        </p:nvSpPr>
        <p:spPr>
          <a:xfrm>
            <a:off x="1054139" y="2180374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subTitle" idx="2"/>
          </p:nvPr>
        </p:nvSpPr>
        <p:spPr>
          <a:xfrm>
            <a:off x="3567171" y="2180374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ubTitle" idx="3"/>
          </p:nvPr>
        </p:nvSpPr>
        <p:spPr>
          <a:xfrm>
            <a:off x="1054139" y="4009699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subTitle" idx="4"/>
          </p:nvPr>
        </p:nvSpPr>
        <p:spPr>
          <a:xfrm>
            <a:off x="3567170" y="4009699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subTitle" idx="5"/>
          </p:nvPr>
        </p:nvSpPr>
        <p:spPr>
          <a:xfrm>
            <a:off x="6080204" y="2180374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6"/>
          </p:nvPr>
        </p:nvSpPr>
        <p:spPr>
          <a:xfrm>
            <a:off x="6080202" y="4009699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7"/>
          </p:nvPr>
        </p:nvSpPr>
        <p:spPr>
          <a:xfrm>
            <a:off x="1052613" y="1921175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8"/>
          </p:nvPr>
        </p:nvSpPr>
        <p:spPr>
          <a:xfrm>
            <a:off x="3565644" y="1921175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ubTitle" idx="9"/>
          </p:nvPr>
        </p:nvSpPr>
        <p:spPr>
          <a:xfrm>
            <a:off x="6078675" y="1921175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3"/>
          </p:nvPr>
        </p:nvSpPr>
        <p:spPr>
          <a:xfrm>
            <a:off x="1052613" y="3750501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14"/>
          </p:nvPr>
        </p:nvSpPr>
        <p:spPr>
          <a:xfrm>
            <a:off x="3565644" y="3750501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15"/>
          </p:nvPr>
        </p:nvSpPr>
        <p:spPr>
          <a:xfrm>
            <a:off x="6078675" y="3750501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3" name="Google Shape;233;p29"/>
          <p:cNvGrpSpPr/>
          <p:nvPr/>
        </p:nvGrpSpPr>
        <p:grpSpPr>
          <a:xfrm>
            <a:off x="0" y="-20"/>
            <a:ext cx="9144023" cy="5143545"/>
            <a:chOff x="0" y="-20"/>
            <a:chExt cx="9144023" cy="5143545"/>
          </a:xfrm>
        </p:grpSpPr>
        <p:sp>
          <p:nvSpPr>
            <p:cNvPr id="234" name="Google Shape;234;p29"/>
            <p:cNvSpPr/>
            <p:nvPr/>
          </p:nvSpPr>
          <p:spPr>
            <a:xfrm rot="10800000" flipH="1">
              <a:off x="0" y="4252134"/>
              <a:ext cx="568796" cy="891391"/>
            </a:xfrm>
            <a:custGeom>
              <a:avLst/>
              <a:gdLst/>
              <a:ahLst/>
              <a:cxnLst/>
              <a:rect l="l" t="t" r="r" b="b"/>
              <a:pathLst>
                <a:path w="22158" h="34725" extrusionOk="0">
                  <a:moveTo>
                    <a:pt x="0" y="0"/>
                  </a:moveTo>
                  <a:lnTo>
                    <a:pt x="0" y="34147"/>
                  </a:lnTo>
                  <a:cubicBezTo>
                    <a:pt x="1339" y="34526"/>
                    <a:pt x="2727" y="34725"/>
                    <a:pt x="4101" y="34725"/>
                  </a:cubicBezTo>
                  <a:cubicBezTo>
                    <a:pt x="4755" y="34725"/>
                    <a:pt x="5407" y="34680"/>
                    <a:pt x="6048" y="34588"/>
                  </a:cubicBezTo>
                  <a:cubicBezTo>
                    <a:pt x="9573" y="34076"/>
                    <a:pt x="12478" y="30909"/>
                    <a:pt x="13799" y="27599"/>
                  </a:cubicBezTo>
                  <a:cubicBezTo>
                    <a:pt x="14847" y="25015"/>
                    <a:pt x="13954" y="22038"/>
                    <a:pt x="14657" y="19348"/>
                  </a:cubicBezTo>
                  <a:cubicBezTo>
                    <a:pt x="15407" y="16466"/>
                    <a:pt x="17836" y="14371"/>
                    <a:pt x="19431" y="11859"/>
                  </a:cubicBezTo>
                  <a:cubicBezTo>
                    <a:pt x="21634" y="8382"/>
                    <a:pt x="22158" y="3953"/>
                    <a:pt x="21050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 rot="10800000" flipH="1">
              <a:off x="8589275" y="-20"/>
              <a:ext cx="554748" cy="964421"/>
            </a:xfrm>
            <a:custGeom>
              <a:avLst/>
              <a:gdLst/>
              <a:ahLst/>
              <a:cxnLst/>
              <a:rect l="l" t="t" r="r" b="b"/>
              <a:pathLst>
                <a:path w="22622" h="39328" extrusionOk="0">
                  <a:moveTo>
                    <a:pt x="22622" y="1"/>
                  </a:moveTo>
                  <a:cubicBezTo>
                    <a:pt x="21920" y="25"/>
                    <a:pt x="21217" y="120"/>
                    <a:pt x="20538" y="263"/>
                  </a:cubicBezTo>
                  <a:cubicBezTo>
                    <a:pt x="17193" y="977"/>
                    <a:pt x="14228" y="2906"/>
                    <a:pt x="11692" y="5192"/>
                  </a:cubicBezTo>
                  <a:cubicBezTo>
                    <a:pt x="7299" y="9145"/>
                    <a:pt x="3953" y="14241"/>
                    <a:pt x="2084" y="19848"/>
                  </a:cubicBezTo>
                  <a:cubicBezTo>
                    <a:pt x="417" y="24813"/>
                    <a:pt x="0" y="30564"/>
                    <a:pt x="2727" y="35029"/>
                  </a:cubicBezTo>
                  <a:cubicBezTo>
                    <a:pt x="3846" y="36862"/>
                    <a:pt x="5406" y="38291"/>
                    <a:pt x="7215" y="39327"/>
                  </a:cubicBezTo>
                  <a:lnTo>
                    <a:pt x="22622" y="39327"/>
                  </a:lnTo>
                  <a:lnTo>
                    <a:pt x="22622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31"/>
          <p:cNvGrpSpPr/>
          <p:nvPr/>
        </p:nvGrpSpPr>
        <p:grpSpPr>
          <a:xfrm rot="10800000">
            <a:off x="0" y="0"/>
            <a:ext cx="9144039" cy="5143591"/>
            <a:chOff x="0" y="0"/>
            <a:chExt cx="9144039" cy="5143591"/>
          </a:xfrm>
        </p:grpSpPr>
        <p:sp>
          <p:nvSpPr>
            <p:cNvPr id="250" name="Google Shape;250;p31"/>
            <p:cNvSpPr/>
            <p:nvPr/>
          </p:nvSpPr>
          <p:spPr>
            <a:xfrm>
              <a:off x="8184000" y="3287749"/>
              <a:ext cx="960039" cy="1855843"/>
            </a:xfrm>
            <a:custGeom>
              <a:avLst/>
              <a:gdLst/>
              <a:ahLst/>
              <a:cxnLst/>
              <a:rect l="l" t="t" r="r" b="b"/>
              <a:pathLst>
                <a:path w="39815" h="76966" extrusionOk="0">
                  <a:moveTo>
                    <a:pt x="38554" y="0"/>
                  </a:moveTo>
                  <a:cubicBezTo>
                    <a:pt x="33200" y="0"/>
                    <a:pt x="27819" y="2713"/>
                    <a:pt x="25468" y="7492"/>
                  </a:cubicBezTo>
                  <a:cubicBezTo>
                    <a:pt x="22099" y="14338"/>
                    <a:pt x="25301" y="22375"/>
                    <a:pt x="26409" y="29924"/>
                  </a:cubicBezTo>
                  <a:cubicBezTo>
                    <a:pt x="28385" y="43532"/>
                    <a:pt x="22610" y="57998"/>
                    <a:pt x="11812" y="66499"/>
                  </a:cubicBezTo>
                  <a:cubicBezTo>
                    <a:pt x="7656" y="69786"/>
                    <a:pt x="2620" y="72464"/>
                    <a:pt x="1" y="76965"/>
                  </a:cubicBezTo>
                  <a:lnTo>
                    <a:pt x="39815" y="76965"/>
                  </a:lnTo>
                  <a:lnTo>
                    <a:pt x="39815" y="51"/>
                  </a:lnTo>
                  <a:cubicBezTo>
                    <a:pt x="39396" y="17"/>
                    <a:pt x="38975" y="0"/>
                    <a:pt x="38554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0" y="0"/>
              <a:ext cx="713252" cy="2253289"/>
            </a:xfrm>
            <a:custGeom>
              <a:avLst/>
              <a:gdLst/>
              <a:ahLst/>
              <a:cxnLst/>
              <a:rect l="l" t="t" r="r" b="b"/>
              <a:pathLst>
                <a:path w="25599" h="80879" extrusionOk="0">
                  <a:moveTo>
                    <a:pt x="0" y="0"/>
                  </a:moveTo>
                  <a:lnTo>
                    <a:pt x="0" y="80879"/>
                  </a:lnTo>
                  <a:cubicBezTo>
                    <a:pt x="2953" y="79950"/>
                    <a:pt x="5632" y="78272"/>
                    <a:pt x="7513" y="75866"/>
                  </a:cubicBezTo>
                  <a:cubicBezTo>
                    <a:pt x="12109" y="69937"/>
                    <a:pt x="10930" y="61639"/>
                    <a:pt x="10823" y="54161"/>
                  </a:cubicBezTo>
                  <a:cubicBezTo>
                    <a:pt x="10704" y="44767"/>
                    <a:pt x="12668" y="35373"/>
                    <a:pt x="16562" y="26813"/>
                  </a:cubicBezTo>
                  <a:cubicBezTo>
                    <a:pt x="19169" y="21074"/>
                    <a:pt x="22646" y="15645"/>
                    <a:pt x="24158" y="9525"/>
                  </a:cubicBezTo>
                  <a:cubicBezTo>
                    <a:pt x="24908" y="6465"/>
                    <a:pt x="25396" y="3250"/>
                    <a:pt x="25598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4690365" y="707775"/>
            <a:ext cx="3587700" cy="11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1"/>
          </p:nvPr>
        </p:nvSpPr>
        <p:spPr>
          <a:xfrm>
            <a:off x="4690325" y="1689050"/>
            <a:ext cx="35877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4690675" y="3358825"/>
            <a:ext cx="35877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CREDITS:</a:t>
            </a:r>
            <a:r>
              <a:rPr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 </a:t>
            </a:r>
            <a:endParaRPr sz="1200" b="1" u="sng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/>
          <p:nvPr/>
        </p:nvSpPr>
        <p:spPr>
          <a:xfrm rot="10800000">
            <a:off x="0" y="0"/>
            <a:ext cx="960039" cy="1855843"/>
          </a:xfrm>
          <a:custGeom>
            <a:avLst/>
            <a:gdLst/>
            <a:ahLst/>
            <a:cxnLst/>
            <a:rect l="l" t="t" r="r" b="b"/>
            <a:pathLst>
              <a:path w="39815" h="76966" extrusionOk="0">
                <a:moveTo>
                  <a:pt x="38554" y="0"/>
                </a:moveTo>
                <a:cubicBezTo>
                  <a:pt x="33200" y="0"/>
                  <a:pt x="27819" y="2713"/>
                  <a:pt x="25468" y="7492"/>
                </a:cubicBezTo>
                <a:cubicBezTo>
                  <a:pt x="22099" y="14338"/>
                  <a:pt x="25301" y="22375"/>
                  <a:pt x="26409" y="29924"/>
                </a:cubicBezTo>
                <a:cubicBezTo>
                  <a:pt x="28385" y="43532"/>
                  <a:pt x="22610" y="57998"/>
                  <a:pt x="11812" y="66499"/>
                </a:cubicBezTo>
                <a:cubicBezTo>
                  <a:pt x="7656" y="69786"/>
                  <a:pt x="2620" y="72464"/>
                  <a:pt x="1" y="76965"/>
                </a:cubicBezTo>
                <a:lnTo>
                  <a:pt x="39815" y="76965"/>
                </a:lnTo>
                <a:lnTo>
                  <a:pt x="39815" y="51"/>
                </a:lnTo>
                <a:cubicBezTo>
                  <a:pt x="39396" y="17"/>
                  <a:pt x="38975" y="0"/>
                  <a:pt x="38554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2"/>
          <p:cNvSpPr/>
          <p:nvPr/>
        </p:nvSpPr>
        <p:spPr>
          <a:xfrm rot="10800000">
            <a:off x="8573376" y="4249269"/>
            <a:ext cx="570624" cy="894256"/>
          </a:xfrm>
          <a:custGeom>
            <a:avLst/>
            <a:gdLst/>
            <a:ahLst/>
            <a:cxnLst/>
            <a:rect l="l" t="t" r="r" b="b"/>
            <a:pathLst>
              <a:path w="22158" h="34725" extrusionOk="0">
                <a:moveTo>
                  <a:pt x="0" y="0"/>
                </a:moveTo>
                <a:lnTo>
                  <a:pt x="0" y="34147"/>
                </a:lnTo>
                <a:cubicBezTo>
                  <a:pt x="1339" y="34526"/>
                  <a:pt x="2727" y="34725"/>
                  <a:pt x="4101" y="34725"/>
                </a:cubicBezTo>
                <a:cubicBezTo>
                  <a:pt x="4755" y="34725"/>
                  <a:pt x="5407" y="34680"/>
                  <a:pt x="6048" y="34588"/>
                </a:cubicBezTo>
                <a:cubicBezTo>
                  <a:pt x="9573" y="34076"/>
                  <a:pt x="12478" y="30909"/>
                  <a:pt x="13799" y="27599"/>
                </a:cubicBezTo>
                <a:cubicBezTo>
                  <a:pt x="14847" y="25015"/>
                  <a:pt x="13954" y="22038"/>
                  <a:pt x="14657" y="19348"/>
                </a:cubicBezTo>
                <a:cubicBezTo>
                  <a:pt x="15407" y="16466"/>
                  <a:pt x="17836" y="14371"/>
                  <a:pt x="19431" y="11859"/>
                </a:cubicBezTo>
                <a:cubicBezTo>
                  <a:pt x="21634" y="8382"/>
                  <a:pt x="22158" y="3953"/>
                  <a:pt x="21050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144800" y="2021038"/>
            <a:ext cx="3770700" cy="16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11900" y="1179238"/>
            <a:ext cx="12036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3589263"/>
            <a:ext cx="419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6" y="97"/>
            <a:ext cx="9144007" cy="5143428"/>
            <a:chOff x="-6" y="97"/>
            <a:chExt cx="9144007" cy="5143428"/>
          </a:xfrm>
        </p:grpSpPr>
        <p:sp>
          <p:nvSpPr>
            <p:cNvPr id="20" name="Google Shape;20;p3"/>
            <p:cNvSpPr/>
            <p:nvPr/>
          </p:nvSpPr>
          <p:spPr>
            <a:xfrm rot="10800000">
              <a:off x="-6" y="2949607"/>
              <a:ext cx="686781" cy="2193918"/>
            </a:xfrm>
            <a:custGeom>
              <a:avLst/>
              <a:gdLst/>
              <a:ahLst/>
              <a:cxnLst/>
              <a:rect l="l" t="t" r="r" b="b"/>
              <a:pathLst>
                <a:path w="28397" h="90714" extrusionOk="0">
                  <a:moveTo>
                    <a:pt x="239" y="0"/>
                  </a:moveTo>
                  <a:cubicBezTo>
                    <a:pt x="1" y="3477"/>
                    <a:pt x="572" y="7001"/>
                    <a:pt x="2025" y="10180"/>
                  </a:cubicBezTo>
                  <a:cubicBezTo>
                    <a:pt x="3406" y="13192"/>
                    <a:pt x="5454" y="15835"/>
                    <a:pt x="7180" y="18657"/>
                  </a:cubicBezTo>
                  <a:cubicBezTo>
                    <a:pt x="10931" y="24801"/>
                    <a:pt x="13157" y="32147"/>
                    <a:pt x="11907" y="39219"/>
                  </a:cubicBezTo>
                  <a:cubicBezTo>
                    <a:pt x="10847" y="45256"/>
                    <a:pt x="7359" y="50697"/>
                    <a:pt x="6513" y="56769"/>
                  </a:cubicBezTo>
                  <a:cubicBezTo>
                    <a:pt x="6001" y="60424"/>
                    <a:pt x="6478" y="64151"/>
                    <a:pt x="7323" y="67735"/>
                  </a:cubicBezTo>
                  <a:cubicBezTo>
                    <a:pt x="9228" y="75843"/>
                    <a:pt x="13431" y="83891"/>
                    <a:pt x="20658" y="88023"/>
                  </a:cubicBezTo>
                  <a:cubicBezTo>
                    <a:pt x="23051" y="89392"/>
                    <a:pt x="25682" y="90273"/>
                    <a:pt x="28397" y="90714"/>
                  </a:cubicBezTo>
                  <a:lnTo>
                    <a:pt x="28397" y="0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8632600" y="97"/>
              <a:ext cx="511401" cy="2177129"/>
            </a:xfrm>
            <a:custGeom>
              <a:avLst/>
              <a:gdLst/>
              <a:ahLst/>
              <a:cxnLst/>
              <a:rect l="l" t="t" r="r" b="b"/>
              <a:pathLst>
                <a:path w="22777" h="96966" extrusionOk="0">
                  <a:moveTo>
                    <a:pt x="0" y="1"/>
                  </a:moveTo>
                  <a:lnTo>
                    <a:pt x="0" y="96965"/>
                  </a:lnTo>
                  <a:lnTo>
                    <a:pt x="11894" y="96965"/>
                  </a:lnTo>
                  <a:cubicBezTo>
                    <a:pt x="14883" y="93643"/>
                    <a:pt x="17157" y="89786"/>
                    <a:pt x="18371" y="85595"/>
                  </a:cubicBezTo>
                  <a:cubicBezTo>
                    <a:pt x="18371" y="85595"/>
                    <a:pt x="17871" y="76189"/>
                    <a:pt x="20062" y="71033"/>
                  </a:cubicBezTo>
                  <a:cubicBezTo>
                    <a:pt x="22253" y="65866"/>
                    <a:pt x="22777" y="59877"/>
                    <a:pt x="20086" y="55222"/>
                  </a:cubicBezTo>
                  <a:cubicBezTo>
                    <a:pt x="17645" y="50983"/>
                    <a:pt x="12894" y="48340"/>
                    <a:pt x="10442" y="44101"/>
                  </a:cubicBezTo>
                  <a:cubicBezTo>
                    <a:pt x="4953" y="34600"/>
                    <a:pt x="13002" y="21884"/>
                    <a:pt x="10013" y="11312"/>
                  </a:cubicBezTo>
                  <a:cubicBezTo>
                    <a:pt x="8596" y="6323"/>
                    <a:pt x="4786" y="2453"/>
                    <a:pt x="0" y="1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/>
          <p:nvPr/>
        </p:nvSpPr>
        <p:spPr>
          <a:xfrm rot="10800000" flipH="1">
            <a:off x="7997826" y="2"/>
            <a:ext cx="1146178" cy="533348"/>
          </a:xfrm>
          <a:custGeom>
            <a:avLst/>
            <a:gdLst/>
            <a:ahLst/>
            <a:cxnLst/>
            <a:rect l="l" t="t" r="r" b="b"/>
            <a:pathLst>
              <a:path w="46161" h="21480" extrusionOk="0">
                <a:moveTo>
                  <a:pt x="36462" y="0"/>
                </a:moveTo>
                <a:cubicBezTo>
                  <a:pt x="34809" y="0"/>
                  <a:pt x="33142" y="288"/>
                  <a:pt x="31635" y="798"/>
                </a:cubicBezTo>
                <a:cubicBezTo>
                  <a:pt x="28659" y="1810"/>
                  <a:pt x="26742" y="4787"/>
                  <a:pt x="23908" y="6168"/>
                </a:cubicBezTo>
                <a:cubicBezTo>
                  <a:pt x="20872" y="7656"/>
                  <a:pt x="17288" y="7108"/>
                  <a:pt x="13943" y="7596"/>
                </a:cubicBezTo>
                <a:cubicBezTo>
                  <a:pt x="8263" y="8430"/>
                  <a:pt x="3227" y="12502"/>
                  <a:pt x="1036" y="17800"/>
                </a:cubicBezTo>
                <a:cubicBezTo>
                  <a:pt x="548" y="18991"/>
                  <a:pt x="215" y="20217"/>
                  <a:pt x="0" y="21479"/>
                </a:cubicBezTo>
                <a:lnTo>
                  <a:pt x="46161" y="21479"/>
                </a:lnTo>
                <a:lnTo>
                  <a:pt x="46161" y="5477"/>
                </a:lnTo>
                <a:cubicBezTo>
                  <a:pt x="45375" y="4298"/>
                  <a:pt x="44435" y="3227"/>
                  <a:pt x="43387" y="2298"/>
                </a:cubicBezTo>
                <a:cubicBezTo>
                  <a:pt x="41537" y="686"/>
                  <a:pt x="39015" y="0"/>
                  <a:pt x="36462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3"/>
          <p:cNvSpPr/>
          <p:nvPr/>
        </p:nvSpPr>
        <p:spPr>
          <a:xfrm rot="10800000" flipH="1">
            <a:off x="0" y="2890303"/>
            <a:ext cx="713252" cy="2253289"/>
          </a:xfrm>
          <a:custGeom>
            <a:avLst/>
            <a:gdLst/>
            <a:ahLst/>
            <a:cxnLst/>
            <a:rect l="l" t="t" r="r" b="b"/>
            <a:pathLst>
              <a:path w="25599" h="80879" extrusionOk="0">
                <a:moveTo>
                  <a:pt x="0" y="0"/>
                </a:moveTo>
                <a:lnTo>
                  <a:pt x="0" y="80879"/>
                </a:lnTo>
                <a:cubicBezTo>
                  <a:pt x="2953" y="79950"/>
                  <a:pt x="5632" y="78272"/>
                  <a:pt x="7513" y="75866"/>
                </a:cubicBezTo>
                <a:cubicBezTo>
                  <a:pt x="12109" y="69937"/>
                  <a:pt x="10930" y="61639"/>
                  <a:pt x="10823" y="54161"/>
                </a:cubicBezTo>
                <a:cubicBezTo>
                  <a:pt x="10704" y="44767"/>
                  <a:pt x="12668" y="35373"/>
                  <a:pt x="16562" y="26813"/>
                </a:cubicBezTo>
                <a:cubicBezTo>
                  <a:pt x="19169" y="21074"/>
                  <a:pt x="22646" y="15645"/>
                  <a:pt x="24158" y="9525"/>
                </a:cubicBezTo>
                <a:cubicBezTo>
                  <a:pt x="24908" y="6465"/>
                  <a:pt x="25396" y="3250"/>
                  <a:pt x="25598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4135975" y="16514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ulim Park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1179975" y="1563800"/>
            <a:ext cx="2473500" cy="2473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46" name="Google Shape;46;p7"/>
          <p:cNvGrpSpPr/>
          <p:nvPr/>
        </p:nvGrpSpPr>
        <p:grpSpPr>
          <a:xfrm>
            <a:off x="0" y="2"/>
            <a:ext cx="9144003" cy="5143522"/>
            <a:chOff x="0" y="2"/>
            <a:chExt cx="9144003" cy="5143522"/>
          </a:xfrm>
        </p:grpSpPr>
        <p:sp>
          <p:nvSpPr>
            <p:cNvPr id="47" name="Google Shape;47;p7"/>
            <p:cNvSpPr/>
            <p:nvPr/>
          </p:nvSpPr>
          <p:spPr>
            <a:xfrm rot="10800000" flipH="1">
              <a:off x="7997826" y="2"/>
              <a:ext cx="1146178" cy="533348"/>
            </a:xfrm>
            <a:custGeom>
              <a:avLst/>
              <a:gdLst/>
              <a:ahLst/>
              <a:cxnLst/>
              <a:rect l="l" t="t" r="r" b="b"/>
              <a:pathLst>
                <a:path w="46161" h="21480" extrusionOk="0">
                  <a:moveTo>
                    <a:pt x="36462" y="0"/>
                  </a:moveTo>
                  <a:cubicBezTo>
                    <a:pt x="34809" y="0"/>
                    <a:pt x="33142" y="288"/>
                    <a:pt x="31635" y="798"/>
                  </a:cubicBezTo>
                  <a:cubicBezTo>
                    <a:pt x="28659" y="1810"/>
                    <a:pt x="26742" y="4787"/>
                    <a:pt x="23908" y="6168"/>
                  </a:cubicBezTo>
                  <a:cubicBezTo>
                    <a:pt x="20872" y="7656"/>
                    <a:pt x="17288" y="7108"/>
                    <a:pt x="13943" y="7596"/>
                  </a:cubicBezTo>
                  <a:cubicBezTo>
                    <a:pt x="8263" y="8430"/>
                    <a:pt x="3227" y="12502"/>
                    <a:pt x="1036" y="17800"/>
                  </a:cubicBezTo>
                  <a:cubicBezTo>
                    <a:pt x="548" y="18991"/>
                    <a:pt x="215" y="20217"/>
                    <a:pt x="0" y="21479"/>
                  </a:cubicBezTo>
                  <a:lnTo>
                    <a:pt x="46161" y="21479"/>
                  </a:lnTo>
                  <a:lnTo>
                    <a:pt x="46161" y="5477"/>
                  </a:lnTo>
                  <a:cubicBezTo>
                    <a:pt x="45375" y="4298"/>
                    <a:pt x="44435" y="3227"/>
                    <a:pt x="43387" y="2298"/>
                  </a:cubicBezTo>
                  <a:cubicBezTo>
                    <a:pt x="41537" y="686"/>
                    <a:pt x="39015" y="0"/>
                    <a:pt x="36462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0" y="4606815"/>
              <a:ext cx="1074004" cy="536709"/>
            </a:xfrm>
            <a:custGeom>
              <a:avLst/>
              <a:gdLst/>
              <a:ahLst/>
              <a:cxnLst/>
              <a:rect l="l" t="t" r="r" b="b"/>
              <a:pathLst>
                <a:path w="43994" h="21985" extrusionOk="0">
                  <a:moveTo>
                    <a:pt x="0" y="0"/>
                  </a:moveTo>
                  <a:lnTo>
                    <a:pt x="0" y="20479"/>
                  </a:lnTo>
                  <a:cubicBezTo>
                    <a:pt x="1428" y="21444"/>
                    <a:pt x="3142" y="21985"/>
                    <a:pt x="4866" y="21985"/>
                  </a:cubicBezTo>
                  <a:cubicBezTo>
                    <a:pt x="5098" y="21985"/>
                    <a:pt x="5329" y="21975"/>
                    <a:pt x="5560" y="21955"/>
                  </a:cubicBezTo>
                  <a:cubicBezTo>
                    <a:pt x="9382" y="21646"/>
                    <a:pt x="12478" y="18883"/>
                    <a:pt x="15740" y="16871"/>
                  </a:cubicBezTo>
                  <a:cubicBezTo>
                    <a:pt x="18764" y="15002"/>
                    <a:pt x="22134" y="13692"/>
                    <a:pt x="25634" y="13037"/>
                  </a:cubicBezTo>
                  <a:cubicBezTo>
                    <a:pt x="29885" y="12252"/>
                    <a:pt x="34707" y="11990"/>
                    <a:pt x="38040" y="8894"/>
                  </a:cubicBezTo>
                  <a:cubicBezTo>
                    <a:pt x="40672" y="6441"/>
                    <a:pt x="43244" y="3536"/>
                    <a:pt x="43994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692475" y="1850400"/>
            <a:ext cx="3738300" cy="14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2" name="Google Shape;52;p8"/>
          <p:cNvGrpSpPr/>
          <p:nvPr/>
        </p:nvGrpSpPr>
        <p:grpSpPr>
          <a:xfrm>
            <a:off x="0" y="0"/>
            <a:ext cx="9144039" cy="5143591"/>
            <a:chOff x="0" y="0"/>
            <a:chExt cx="9144039" cy="5143591"/>
          </a:xfrm>
        </p:grpSpPr>
        <p:sp>
          <p:nvSpPr>
            <p:cNvPr id="53" name="Google Shape;53;p8"/>
            <p:cNvSpPr/>
            <p:nvPr/>
          </p:nvSpPr>
          <p:spPr>
            <a:xfrm>
              <a:off x="8184000" y="3287749"/>
              <a:ext cx="960039" cy="1855843"/>
            </a:xfrm>
            <a:custGeom>
              <a:avLst/>
              <a:gdLst/>
              <a:ahLst/>
              <a:cxnLst/>
              <a:rect l="l" t="t" r="r" b="b"/>
              <a:pathLst>
                <a:path w="39815" h="76966" extrusionOk="0">
                  <a:moveTo>
                    <a:pt x="38554" y="0"/>
                  </a:moveTo>
                  <a:cubicBezTo>
                    <a:pt x="33200" y="0"/>
                    <a:pt x="27819" y="2713"/>
                    <a:pt x="25468" y="7492"/>
                  </a:cubicBezTo>
                  <a:cubicBezTo>
                    <a:pt x="22099" y="14338"/>
                    <a:pt x="25301" y="22375"/>
                    <a:pt x="26409" y="29924"/>
                  </a:cubicBezTo>
                  <a:cubicBezTo>
                    <a:pt x="28385" y="43532"/>
                    <a:pt x="22610" y="57998"/>
                    <a:pt x="11812" y="66499"/>
                  </a:cubicBezTo>
                  <a:cubicBezTo>
                    <a:pt x="7656" y="69786"/>
                    <a:pt x="2620" y="72464"/>
                    <a:pt x="1" y="76965"/>
                  </a:cubicBezTo>
                  <a:lnTo>
                    <a:pt x="39815" y="76965"/>
                  </a:lnTo>
                  <a:lnTo>
                    <a:pt x="39815" y="51"/>
                  </a:lnTo>
                  <a:cubicBezTo>
                    <a:pt x="39396" y="17"/>
                    <a:pt x="38975" y="0"/>
                    <a:pt x="38554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0" y="0"/>
              <a:ext cx="713252" cy="2253289"/>
            </a:xfrm>
            <a:custGeom>
              <a:avLst/>
              <a:gdLst/>
              <a:ahLst/>
              <a:cxnLst/>
              <a:rect l="l" t="t" r="r" b="b"/>
              <a:pathLst>
                <a:path w="25599" h="80879" extrusionOk="0">
                  <a:moveTo>
                    <a:pt x="0" y="0"/>
                  </a:moveTo>
                  <a:lnTo>
                    <a:pt x="0" y="80879"/>
                  </a:lnTo>
                  <a:cubicBezTo>
                    <a:pt x="2953" y="79950"/>
                    <a:pt x="5632" y="78272"/>
                    <a:pt x="7513" y="75866"/>
                  </a:cubicBezTo>
                  <a:cubicBezTo>
                    <a:pt x="12109" y="69937"/>
                    <a:pt x="10930" y="61639"/>
                    <a:pt x="10823" y="54161"/>
                  </a:cubicBezTo>
                  <a:cubicBezTo>
                    <a:pt x="10704" y="44767"/>
                    <a:pt x="12668" y="35373"/>
                    <a:pt x="16562" y="26813"/>
                  </a:cubicBezTo>
                  <a:cubicBezTo>
                    <a:pt x="19169" y="21074"/>
                    <a:pt x="22646" y="15645"/>
                    <a:pt x="24158" y="9525"/>
                  </a:cubicBezTo>
                  <a:cubicBezTo>
                    <a:pt x="24908" y="6465"/>
                    <a:pt x="25396" y="3250"/>
                    <a:pt x="25598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/>
          <p:nvPr/>
        </p:nvSpPr>
        <p:spPr>
          <a:xfrm>
            <a:off x="8630351" y="2"/>
            <a:ext cx="513631" cy="1640789"/>
          </a:xfrm>
          <a:custGeom>
            <a:avLst/>
            <a:gdLst/>
            <a:ahLst/>
            <a:cxnLst/>
            <a:rect l="l" t="t" r="r" b="b"/>
            <a:pathLst>
              <a:path w="28397" h="90714" extrusionOk="0">
                <a:moveTo>
                  <a:pt x="239" y="0"/>
                </a:moveTo>
                <a:cubicBezTo>
                  <a:pt x="1" y="3477"/>
                  <a:pt x="572" y="7001"/>
                  <a:pt x="2025" y="10180"/>
                </a:cubicBezTo>
                <a:cubicBezTo>
                  <a:pt x="3406" y="13192"/>
                  <a:pt x="5454" y="15835"/>
                  <a:pt x="7180" y="18657"/>
                </a:cubicBezTo>
                <a:cubicBezTo>
                  <a:pt x="10931" y="24801"/>
                  <a:pt x="13157" y="32147"/>
                  <a:pt x="11907" y="39219"/>
                </a:cubicBezTo>
                <a:cubicBezTo>
                  <a:pt x="10847" y="45256"/>
                  <a:pt x="7359" y="50697"/>
                  <a:pt x="6513" y="56769"/>
                </a:cubicBezTo>
                <a:cubicBezTo>
                  <a:pt x="6001" y="60424"/>
                  <a:pt x="6478" y="64151"/>
                  <a:pt x="7323" y="67735"/>
                </a:cubicBezTo>
                <a:cubicBezTo>
                  <a:pt x="9228" y="75843"/>
                  <a:pt x="13431" y="83891"/>
                  <a:pt x="20658" y="88023"/>
                </a:cubicBezTo>
                <a:cubicBezTo>
                  <a:pt x="23051" y="89392"/>
                  <a:pt x="25682" y="90273"/>
                  <a:pt x="28397" y="90714"/>
                </a:cubicBezTo>
                <a:lnTo>
                  <a:pt x="28397" y="0"/>
                </a:ln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/>
          <p:nvPr/>
        </p:nvSpPr>
        <p:spPr>
          <a:xfrm>
            <a:off x="0" y="2956950"/>
            <a:ext cx="513621" cy="2186583"/>
          </a:xfrm>
          <a:custGeom>
            <a:avLst/>
            <a:gdLst/>
            <a:ahLst/>
            <a:cxnLst/>
            <a:rect l="l" t="t" r="r" b="b"/>
            <a:pathLst>
              <a:path w="22777" h="96966" extrusionOk="0">
                <a:moveTo>
                  <a:pt x="0" y="1"/>
                </a:moveTo>
                <a:lnTo>
                  <a:pt x="0" y="96965"/>
                </a:lnTo>
                <a:lnTo>
                  <a:pt x="11894" y="96965"/>
                </a:lnTo>
                <a:cubicBezTo>
                  <a:pt x="14883" y="93643"/>
                  <a:pt x="17157" y="89786"/>
                  <a:pt x="18371" y="85595"/>
                </a:cubicBezTo>
                <a:cubicBezTo>
                  <a:pt x="18371" y="85595"/>
                  <a:pt x="17871" y="76189"/>
                  <a:pt x="20062" y="71033"/>
                </a:cubicBezTo>
                <a:cubicBezTo>
                  <a:pt x="22253" y="65866"/>
                  <a:pt x="22777" y="59877"/>
                  <a:pt x="20086" y="55222"/>
                </a:cubicBezTo>
                <a:cubicBezTo>
                  <a:pt x="17645" y="50983"/>
                  <a:pt x="12894" y="48340"/>
                  <a:pt x="10442" y="44101"/>
                </a:cubicBezTo>
                <a:cubicBezTo>
                  <a:pt x="4953" y="34600"/>
                  <a:pt x="13002" y="21884"/>
                  <a:pt x="10013" y="11312"/>
                </a:cubicBezTo>
                <a:cubicBezTo>
                  <a:pt x="8596" y="6323"/>
                  <a:pt x="4786" y="2453"/>
                  <a:pt x="0" y="1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1693663" y="3077975"/>
            <a:ext cx="6257400" cy="91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693675" y="3989550"/>
            <a:ext cx="6257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650900" y="1888370"/>
            <a:ext cx="268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587502" y="1888370"/>
            <a:ext cx="268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0900" y="3550375"/>
            <a:ext cx="268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587502" y="3550375"/>
            <a:ext cx="268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 hasCustomPrompt="1"/>
          </p:nvPr>
        </p:nvSpPr>
        <p:spPr>
          <a:xfrm>
            <a:off x="872402" y="1523175"/>
            <a:ext cx="7023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6" hasCustomPrompt="1"/>
          </p:nvPr>
        </p:nvSpPr>
        <p:spPr>
          <a:xfrm>
            <a:off x="872402" y="3185247"/>
            <a:ext cx="7023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 hasCustomPrompt="1"/>
          </p:nvPr>
        </p:nvSpPr>
        <p:spPr>
          <a:xfrm>
            <a:off x="4808999" y="1523175"/>
            <a:ext cx="702300" cy="44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8" hasCustomPrompt="1"/>
          </p:nvPr>
        </p:nvSpPr>
        <p:spPr>
          <a:xfrm>
            <a:off x="4808999" y="3185247"/>
            <a:ext cx="702300" cy="44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9"/>
          </p:nvPr>
        </p:nvSpPr>
        <p:spPr>
          <a:xfrm>
            <a:off x="1650900" y="1599369"/>
            <a:ext cx="2684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5587509" y="1599369"/>
            <a:ext cx="2684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4"/>
          </p:nvPr>
        </p:nvSpPr>
        <p:spPr>
          <a:xfrm>
            <a:off x="1650900" y="3261449"/>
            <a:ext cx="2684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5"/>
          </p:nvPr>
        </p:nvSpPr>
        <p:spPr>
          <a:xfrm>
            <a:off x="5587509" y="3261449"/>
            <a:ext cx="2684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0" y="-20"/>
            <a:ext cx="9144023" cy="5143545"/>
            <a:chOff x="0" y="-20"/>
            <a:chExt cx="9144023" cy="5143545"/>
          </a:xfrm>
        </p:grpSpPr>
        <p:sp>
          <p:nvSpPr>
            <p:cNvPr id="88" name="Google Shape;88;p13"/>
            <p:cNvSpPr/>
            <p:nvPr/>
          </p:nvSpPr>
          <p:spPr>
            <a:xfrm rot="10800000" flipH="1">
              <a:off x="0" y="4252134"/>
              <a:ext cx="568796" cy="891391"/>
            </a:xfrm>
            <a:custGeom>
              <a:avLst/>
              <a:gdLst/>
              <a:ahLst/>
              <a:cxnLst/>
              <a:rect l="l" t="t" r="r" b="b"/>
              <a:pathLst>
                <a:path w="22158" h="34725" extrusionOk="0">
                  <a:moveTo>
                    <a:pt x="0" y="0"/>
                  </a:moveTo>
                  <a:lnTo>
                    <a:pt x="0" y="34147"/>
                  </a:lnTo>
                  <a:cubicBezTo>
                    <a:pt x="1339" y="34526"/>
                    <a:pt x="2727" y="34725"/>
                    <a:pt x="4101" y="34725"/>
                  </a:cubicBezTo>
                  <a:cubicBezTo>
                    <a:pt x="4755" y="34725"/>
                    <a:pt x="5407" y="34680"/>
                    <a:pt x="6048" y="34588"/>
                  </a:cubicBezTo>
                  <a:cubicBezTo>
                    <a:pt x="9573" y="34076"/>
                    <a:pt x="12478" y="30909"/>
                    <a:pt x="13799" y="27599"/>
                  </a:cubicBezTo>
                  <a:cubicBezTo>
                    <a:pt x="14847" y="25015"/>
                    <a:pt x="13954" y="22038"/>
                    <a:pt x="14657" y="19348"/>
                  </a:cubicBezTo>
                  <a:cubicBezTo>
                    <a:pt x="15407" y="16466"/>
                    <a:pt x="17836" y="14371"/>
                    <a:pt x="19431" y="11859"/>
                  </a:cubicBezTo>
                  <a:cubicBezTo>
                    <a:pt x="21634" y="8382"/>
                    <a:pt x="22158" y="3953"/>
                    <a:pt x="21050" y="0"/>
                  </a:cubicBez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10800000" flipH="1">
              <a:off x="8589275" y="-20"/>
              <a:ext cx="554748" cy="964421"/>
            </a:xfrm>
            <a:custGeom>
              <a:avLst/>
              <a:gdLst/>
              <a:ahLst/>
              <a:cxnLst/>
              <a:rect l="l" t="t" r="r" b="b"/>
              <a:pathLst>
                <a:path w="22622" h="39328" extrusionOk="0">
                  <a:moveTo>
                    <a:pt x="22622" y="1"/>
                  </a:moveTo>
                  <a:cubicBezTo>
                    <a:pt x="21920" y="25"/>
                    <a:pt x="21217" y="120"/>
                    <a:pt x="20538" y="263"/>
                  </a:cubicBezTo>
                  <a:cubicBezTo>
                    <a:pt x="17193" y="977"/>
                    <a:pt x="14228" y="2906"/>
                    <a:pt x="11692" y="5192"/>
                  </a:cubicBezTo>
                  <a:cubicBezTo>
                    <a:pt x="7299" y="9145"/>
                    <a:pt x="3953" y="14241"/>
                    <a:pt x="2084" y="19848"/>
                  </a:cubicBezTo>
                  <a:cubicBezTo>
                    <a:pt x="417" y="24813"/>
                    <a:pt x="0" y="30564"/>
                    <a:pt x="2727" y="35029"/>
                  </a:cubicBezTo>
                  <a:cubicBezTo>
                    <a:pt x="3846" y="36862"/>
                    <a:pt x="5406" y="38291"/>
                    <a:pt x="7215" y="39327"/>
                  </a:cubicBezTo>
                  <a:lnTo>
                    <a:pt x="22622" y="39327"/>
                  </a:lnTo>
                  <a:lnTo>
                    <a:pt x="22622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lt Warp"/>
              <a:buNone/>
              <a:defRPr sz="3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6" r:id="rId14"/>
    <p:sldLayoutId id="2147483671" r:id="rId15"/>
    <p:sldLayoutId id="2147483672" r:id="rId16"/>
    <p:sldLayoutId id="2147483675" r:id="rId17"/>
    <p:sldLayoutId id="2147483677" r:id="rId18"/>
    <p:sldLayoutId id="2147483678" r:id="rId19"/>
    <p:sldLayoutId id="214748367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zmMk63ihN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um.org/resources/what-are-some-differences-among-simple-complicated-and-complex-problems-and-work#:~:text=Complex%20problems%20are%20those%20where,has%20an%20impact%20on%20other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collectiveimpactforum.org/what-is-collective-impact/" TargetMode="External"/><Relationship Id="rId4" Type="http://schemas.openxmlformats.org/officeDocument/2006/relationships/hyperlink" Target="https://www.un.org/sustainabledevelopment/news/communications-materia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revageorg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ctrTitle"/>
          </p:nvPr>
        </p:nvSpPr>
        <p:spPr>
          <a:xfrm>
            <a:off x="722075" y="1010009"/>
            <a:ext cx="4401300" cy="20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Interdisciplinary Connection</a:t>
            </a:r>
            <a:endParaRPr sz="4000" dirty="0"/>
          </a:p>
        </p:txBody>
      </p:sp>
      <p:sp>
        <p:nvSpPr>
          <p:cNvPr id="274" name="Google Shape;274;p37"/>
          <p:cNvSpPr txBox="1">
            <a:spLocks noGrp="1"/>
          </p:cNvSpPr>
          <p:nvPr>
            <p:ph type="subTitle" idx="1"/>
          </p:nvPr>
        </p:nvSpPr>
        <p:spPr>
          <a:xfrm>
            <a:off x="722075" y="3007934"/>
            <a:ext cx="4401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Solving Wicked Problems</a:t>
            </a:r>
            <a:endParaRPr dirty="0"/>
          </a:p>
        </p:txBody>
      </p:sp>
      <p:sp>
        <p:nvSpPr>
          <p:cNvPr id="275" name="Google Shape;275;p37"/>
          <p:cNvSpPr/>
          <p:nvPr/>
        </p:nvSpPr>
        <p:spPr>
          <a:xfrm rot="-4538026">
            <a:off x="5834441" y="2262853"/>
            <a:ext cx="1598701" cy="2490879"/>
          </a:xfrm>
          <a:custGeom>
            <a:avLst/>
            <a:gdLst/>
            <a:ahLst/>
            <a:cxnLst/>
            <a:rect l="l" t="t" r="r" b="b"/>
            <a:pathLst>
              <a:path w="52005" h="55375" extrusionOk="0">
                <a:moveTo>
                  <a:pt x="21774" y="1"/>
                </a:moveTo>
                <a:cubicBezTo>
                  <a:pt x="17281" y="1"/>
                  <a:pt x="12771" y="1477"/>
                  <a:pt x="9174" y="4180"/>
                </a:cubicBezTo>
                <a:cubicBezTo>
                  <a:pt x="3937" y="8150"/>
                  <a:pt x="701" y="14521"/>
                  <a:pt x="401" y="21093"/>
                </a:cubicBezTo>
                <a:cubicBezTo>
                  <a:pt x="0" y="29899"/>
                  <a:pt x="4637" y="38338"/>
                  <a:pt x="10975" y="44509"/>
                </a:cubicBezTo>
                <a:cubicBezTo>
                  <a:pt x="16479" y="49813"/>
                  <a:pt x="22850" y="52882"/>
                  <a:pt x="30155" y="54850"/>
                </a:cubicBezTo>
                <a:cubicBezTo>
                  <a:pt x="31510" y="55206"/>
                  <a:pt x="32889" y="55374"/>
                  <a:pt x="34265" y="55374"/>
                </a:cubicBezTo>
                <a:cubicBezTo>
                  <a:pt x="40105" y="55374"/>
                  <a:pt x="45867" y="52341"/>
                  <a:pt x="49269" y="47778"/>
                </a:cubicBezTo>
                <a:cubicBezTo>
                  <a:pt x="52004" y="44076"/>
                  <a:pt x="51737" y="38505"/>
                  <a:pt x="49936" y="34269"/>
                </a:cubicBezTo>
                <a:cubicBezTo>
                  <a:pt x="48502" y="30933"/>
                  <a:pt x="44932" y="29032"/>
                  <a:pt x="43098" y="25929"/>
                </a:cubicBezTo>
                <a:cubicBezTo>
                  <a:pt x="41130" y="22627"/>
                  <a:pt x="41430" y="18491"/>
                  <a:pt x="40596" y="14721"/>
                </a:cubicBezTo>
                <a:cubicBezTo>
                  <a:pt x="39128" y="8317"/>
                  <a:pt x="34058" y="2946"/>
                  <a:pt x="27820" y="945"/>
                </a:cubicBezTo>
                <a:cubicBezTo>
                  <a:pt x="25867" y="308"/>
                  <a:pt x="23822" y="1"/>
                  <a:pt x="21774" y="1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37"/>
          <p:cNvGrpSpPr/>
          <p:nvPr/>
        </p:nvGrpSpPr>
        <p:grpSpPr>
          <a:xfrm>
            <a:off x="5123362" y="1179589"/>
            <a:ext cx="3253381" cy="2784322"/>
            <a:chOff x="1021482" y="1116233"/>
            <a:chExt cx="3633438" cy="3109585"/>
          </a:xfrm>
        </p:grpSpPr>
        <p:sp>
          <p:nvSpPr>
            <p:cNvPr id="277" name="Google Shape;277;p37"/>
            <p:cNvSpPr/>
            <p:nvPr/>
          </p:nvSpPr>
          <p:spPr>
            <a:xfrm>
              <a:off x="3790233" y="1647172"/>
              <a:ext cx="775209" cy="703208"/>
            </a:xfrm>
            <a:custGeom>
              <a:avLst/>
              <a:gdLst/>
              <a:ahLst/>
              <a:cxnLst/>
              <a:rect l="l" t="t" r="r" b="b"/>
              <a:pathLst>
                <a:path w="36994" h="33558" extrusionOk="0">
                  <a:moveTo>
                    <a:pt x="32691" y="13377"/>
                  </a:moveTo>
                  <a:cubicBezTo>
                    <a:pt x="35226" y="12676"/>
                    <a:pt x="36994" y="9941"/>
                    <a:pt x="36593" y="7372"/>
                  </a:cubicBezTo>
                  <a:cubicBezTo>
                    <a:pt x="36527" y="6972"/>
                    <a:pt x="36427" y="6605"/>
                    <a:pt x="36160" y="6338"/>
                  </a:cubicBezTo>
                  <a:cubicBezTo>
                    <a:pt x="35493" y="5738"/>
                    <a:pt x="34459" y="6238"/>
                    <a:pt x="33591" y="6405"/>
                  </a:cubicBezTo>
                  <a:cubicBezTo>
                    <a:pt x="31456" y="6839"/>
                    <a:pt x="29588" y="5104"/>
                    <a:pt x="28187" y="3470"/>
                  </a:cubicBezTo>
                  <a:cubicBezTo>
                    <a:pt x="26786" y="1835"/>
                    <a:pt x="25118" y="0"/>
                    <a:pt x="22984" y="67"/>
                  </a:cubicBezTo>
                  <a:cubicBezTo>
                    <a:pt x="21349" y="134"/>
                    <a:pt x="20015" y="1301"/>
                    <a:pt x="19014" y="2569"/>
                  </a:cubicBezTo>
                  <a:cubicBezTo>
                    <a:pt x="18013" y="3803"/>
                    <a:pt x="17179" y="5238"/>
                    <a:pt x="15945" y="6272"/>
                  </a:cubicBezTo>
                  <a:cubicBezTo>
                    <a:pt x="14511" y="7406"/>
                    <a:pt x="12676" y="7906"/>
                    <a:pt x="10975" y="8607"/>
                  </a:cubicBezTo>
                  <a:cubicBezTo>
                    <a:pt x="6939" y="10241"/>
                    <a:pt x="3503" y="13377"/>
                    <a:pt x="1735" y="17346"/>
                  </a:cubicBezTo>
                  <a:cubicBezTo>
                    <a:pt x="1" y="21316"/>
                    <a:pt x="1" y="26086"/>
                    <a:pt x="2002" y="29922"/>
                  </a:cubicBezTo>
                  <a:cubicBezTo>
                    <a:pt x="2502" y="30856"/>
                    <a:pt x="3136" y="31723"/>
                    <a:pt x="4003" y="32324"/>
                  </a:cubicBezTo>
                  <a:cubicBezTo>
                    <a:pt x="4671" y="32757"/>
                    <a:pt x="5438" y="32991"/>
                    <a:pt x="6205" y="33158"/>
                  </a:cubicBezTo>
                  <a:cubicBezTo>
                    <a:pt x="8040" y="33524"/>
                    <a:pt x="9908" y="33558"/>
                    <a:pt x="11742" y="33424"/>
                  </a:cubicBezTo>
                  <a:cubicBezTo>
                    <a:pt x="14544" y="33291"/>
                    <a:pt x="17380" y="32757"/>
                    <a:pt x="19648" y="31156"/>
                  </a:cubicBezTo>
                  <a:cubicBezTo>
                    <a:pt x="21249" y="29989"/>
                    <a:pt x="22450" y="28321"/>
                    <a:pt x="23384" y="26586"/>
                  </a:cubicBezTo>
                  <a:cubicBezTo>
                    <a:pt x="24651" y="24318"/>
                    <a:pt x="26453" y="23951"/>
                    <a:pt x="27120" y="20082"/>
                  </a:cubicBezTo>
                  <a:cubicBezTo>
                    <a:pt x="27487" y="17947"/>
                    <a:pt x="26720" y="14978"/>
                    <a:pt x="27820" y="13110"/>
                  </a:cubicBezTo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4243176" y="1799326"/>
              <a:ext cx="261456" cy="295361"/>
            </a:xfrm>
            <a:custGeom>
              <a:avLst/>
              <a:gdLst/>
              <a:ahLst/>
              <a:cxnLst/>
              <a:rect l="l" t="t" r="r" b="b"/>
              <a:pathLst>
                <a:path w="12477" h="14095" extrusionOk="0">
                  <a:moveTo>
                    <a:pt x="5476" y="1"/>
                  </a:moveTo>
                  <a:cubicBezTo>
                    <a:pt x="3761" y="1"/>
                    <a:pt x="2208" y="765"/>
                    <a:pt x="1535" y="2613"/>
                  </a:cubicBezTo>
                  <a:cubicBezTo>
                    <a:pt x="68" y="6649"/>
                    <a:pt x="1" y="11853"/>
                    <a:pt x="1" y="11853"/>
                  </a:cubicBezTo>
                  <a:cubicBezTo>
                    <a:pt x="1" y="11853"/>
                    <a:pt x="5333" y="14094"/>
                    <a:pt x="7894" y="14094"/>
                  </a:cubicBezTo>
                  <a:cubicBezTo>
                    <a:pt x="8247" y="14094"/>
                    <a:pt x="8548" y="14052"/>
                    <a:pt x="8774" y="13955"/>
                  </a:cubicBezTo>
                  <a:cubicBezTo>
                    <a:pt x="10642" y="13187"/>
                    <a:pt x="12477" y="4448"/>
                    <a:pt x="11042" y="2680"/>
                  </a:cubicBezTo>
                  <a:cubicBezTo>
                    <a:pt x="9759" y="1071"/>
                    <a:pt x="7505" y="1"/>
                    <a:pt x="5476" y="1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4169100" y="1772294"/>
              <a:ext cx="348104" cy="176860"/>
            </a:xfrm>
            <a:custGeom>
              <a:avLst/>
              <a:gdLst/>
              <a:ahLst/>
              <a:cxnLst/>
              <a:rect l="l" t="t" r="r" b="b"/>
              <a:pathLst>
                <a:path w="16612" h="8440" extrusionOk="0">
                  <a:moveTo>
                    <a:pt x="16612" y="3503"/>
                  </a:moveTo>
                  <a:cubicBezTo>
                    <a:pt x="14844" y="5971"/>
                    <a:pt x="11942" y="7506"/>
                    <a:pt x="8940" y="7973"/>
                  </a:cubicBezTo>
                  <a:cubicBezTo>
                    <a:pt x="5938" y="8440"/>
                    <a:pt x="2835" y="7939"/>
                    <a:pt x="0" y="6905"/>
                  </a:cubicBezTo>
                  <a:cubicBezTo>
                    <a:pt x="1501" y="4070"/>
                    <a:pt x="4170" y="1835"/>
                    <a:pt x="7239" y="934"/>
                  </a:cubicBezTo>
                  <a:cubicBezTo>
                    <a:pt x="10341" y="0"/>
                    <a:pt x="13777" y="367"/>
                    <a:pt x="16612" y="1935"/>
                  </a:cubicBezTo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4187268" y="1963824"/>
              <a:ext cx="149598" cy="245362"/>
            </a:xfrm>
            <a:custGeom>
              <a:avLst/>
              <a:gdLst/>
              <a:ahLst/>
              <a:cxnLst/>
              <a:rect l="l" t="t" r="r" b="b"/>
              <a:pathLst>
                <a:path w="7139" h="11709" extrusionOk="0">
                  <a:moveTo>
                    <a:pt x="3036" y="0"/>
                  </a:moveTo>
                  <a:lnTo>
                    <a:pt x="1668" y="5337"/>
                  </a:lnTo>
                  <a:lnTo>
                    <a:pt x="0" y="4770"/>
                  </a:lnTo>
                  <a:lnTo>
                    <a:pt x="0" y="4770"/>
                  </a:lnTo>
                  <a:lnTo>
                    <a:pt x="2269" y="11709"/>
                  </a:lnTo>
                  <a:lnTo>
                    <a:pt x="7139" y="8306"/>
                  </a:lnTo>
                  <a:lnTo>
                    <a:pt x="5704" y="7406"/>
                  </a:lnTo>
                  <a:lnTo>
                    <a:pt x="7139" y="4337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4222473" y="1902572"/>
              <a:ext cx="95534" cy="77345"/>
            </a:xfrm>
            <a:custGeom>
              <a:avLst/>
              <a:gdLst/>
              <a:ahLst/>
              <a:cxnLst/>
              <a:rect l="l" t="t" r="r" b="b"/>
              <a:pathLst>
                <a:path w="4559" h="3691" extrusionOk="0">
                  <a:moveTo>
                    <a:pt x="2997" y="1"/>
                  </a:moveTo>
                  <a:cubicBezTo>
                    <a:pt x="1653" y="1"/>
                    <a:pt x="1" y="2832"/>
                    <a:pt x="2323" y="3691"/>
                  </a:cubicBezTo>
                  <a:lnTo>
                    <a:pt x="3791" y="2390"/>
                  </a:lnTo>
                  <a:cubicBezTo>
                    <a:pt x="3791" y="2390"/>
                    <a:pt x="4558" y="321"/>
                    <a:pt x="3191" y="21"/>
                  </a:cubicBezTo>
                  <a:cubicBezTo>
                    <a:pt x="3127" y="7"/>
                    <a:pt x="3063" y="1"/>
                    <a:pt x="2997" y="1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3987357" y="2063779"/>
              <a:ext cx="419414" cy="508201"/>
            </a:xfrm>
            <a:custGeom>
              <a:avLst/>
              <a:gdLst/>
              <a:ahLst/>
              <a:cxnLst/>
              <a:rect l="l" t="t" r="r" b="b"/>
              <a:pathLst>
                <a:path w="20015" h="24252" extrusionOk="0">
                  <a:moveTo>
                    <a:pt x="9540" y="0"/>
                  </a:moveTo>
                  <a:cubicBezTo>
                    <a:pt x="9540" y="0"/>
                    <a:pt x="4203" y="2102"/>
                    <a:pt x="2969" y="3836"/>
                  </a:cubicBezTo>
                  <a:cubicBezTo>
                    <a:pt x="1701" y="5571"/>
                    <a:pt x="0" y="20215"/>
                    <a:pt x="0" y="20215"/>
                  </a:cubicBezTo>
                  <a:lnTo>
                    <a:pt x="13443" y="24251"/>
                  </a:lnTo>
                  <a:cubicBezTo>
                    <a:pt x="13443" y="24251"/>
                    <a:pt x="14110" y="16445"/>
                    <a:pt x="14944" y="15278"/>
                  </a:cubicBezTo>
                  <a:cubicBezTo>
                    <a:pt x="17179" y="12142"/>
                    <a:pt x="20015" y="7506"/>
                    <a:pt x="19481" y="6338"/>
                  </a:cubicBezTo>
                  <a:lnTo>
                    <a:pt x="16679" y="3536"/>
                  </a:lnTo>
                  <a:lnTo>
                    <a:pt x="12209" y="5604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3679087" y="3167503"/>
              <a:ext cx="675966" cy="93690"/>
            </a:xfrm>
            <a:custGeom>
              <a:avLst/>
              <a:gdLst/>
              <a:ahLst/>
              <a:cxnLst/>
              <a:rect l="l" t="t" r="r" b="b"/>
              <a:pathLst>
                <a:path w="32258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32257" y="4470"/>
                  </a:lnTo>
                  <a:lnTo>
                    <a:pt x="32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3779043" y="3309390"/>
              <a:ext cx="675966" cy="92998"/>
            </a:xfrm>
            <a:custGeom>
              <a:avLst/>
              <a:gdLst/>
              <a:ahLst/>
              <a:cxnLst/>
              <a:rect l="l" t="t" r="r" b="b"/>
              <a:pathLst>
                <a:path w="32258" h="4438" extrusionOk="0">
                  <a:moveTo>
                    <a:pt x="1" y="1"/>
                  </a:moveTo>
                  <a:lnTo>
                    <a:pt x="1" y="4437"/>
                  </a:lnTo>
                  <a:lnTo>
                    <a:pt x="32257" y="4437"/>
                  </a:lnTo>
                  <a:lnTo>
                    <a:pt x="32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3878998" y="3450606"/>
              <a:ext cx="675966" cy="93669"/>
            </a:xfrm>
            <a:custGeom>
              <a:avLst/>
              <a:gdLst/>
              <a:ahLst/>
              <a:cxnLst/>
              <a:rect l="l" t="t" r="r" b="b"/>
              <a:pathLst>
                <a:path w="32258" h="4470" extrusionOk="0">
                  <a:moveTo>
                    <a:pt x="1" y="0"/>
                  </a:moveTo>
                  <a:lnTo>
                    <a:pt x="1" y="4470"/>
                  </a:lnTo>
                  <a:lnTo>
                    <a:pt x="32257" y="4470"/>
                  </a:lnTo>
                  <a:lnTo>
                    <a:pt x="32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3978263" y="3592493"/>
              <a:ext cx="676658" cy="92998"/>
            </a:xfrm>
            <a:custGeom>
              <a:avLst/>
              <a:gdLst/>
              <a:ahLst/>
              <a:cxnLst/>
              <a:rect l="l" t="t" r="r" b="b"/>
              <a:pathLst>
                <a:path w="32291" h="4438" extrusionOk="0">
                  <a:moveTo>
                    <a:pt x="1" y="1"/>
                  </a:moveTo>
                  <a:lnTo>
                    <a:pt x="1" y="4437"/>
                  </a:lnTo>
                  <a:lnTo>
                    <a:pt x="32290" y="4437"/>
                  </a:lnTo>
                  <a:lnTo>
                    <a:pt x="32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1021482" y="2400003"/>
              <a:ext cx="1033144" cy="1393822"/>
            </a:xfrm>
            <a:custGeom>
              <a:avLst/>
              <a:gdLst/>
              <a:ahLst/>
              <a:cxnLst/>
              <a:rect l="l" t="t" r="r" b="b"/>
              <a:pathLst>
                <a:path w="49303" h="66515" extrusionOk="0">
                  <a:moveTo>
                    <a:pt x="24652" y="0"/>
                  </a:moveTo>
                  <a:cubicBezTo>
                    <a:pt x="19815" y="0"/>
                    <a:pt x="15912" y="3903"/>
                    <a:pt x="15912" y="8740"/>
                  </a:cubicBezTo>
                  <a:cubicBezTo>
                    <a:pt x="15912" y="10841"/>
                    <a:pt x="16646" y="12743"/>
                    <a:pt x="17847" y="14244"/>
                  </a:cubicBezTo>
                  <a:cubicBezTo>
                    <a:pt x="18581" y="15144"/>
                    <a:pt x="19081" y="16145"/>
                    <a:pt x="19381" y="17246"/>
                  </a:cubicBezTo>
                  <a:lnTo>
                    <a:pt x="1" y="17246"/>
                  </a:lnTo>
                  <a:lnTo>
                    <a:pt x="1" y="58142"/>
                  </a:lnTo>
                  <a:cubicBezTo>
                    <a:pt x="1" y="62778"/>
                    <a:pt x="3770" y="66514"/>
                    <a:pt x="8374" y="66514"/>
                  </a:cubicBezTo>
                  <a:lnTo>
                    <a:pt x="49303" y="66514"/>
                  </a:lnTo>
                  <a:lnTo>
                    <a:pt x="49303" y="47067"/>
                  </a:lnTo>
                  <a:cubicBezTo>
                    <a:pt x="48135" y="47367"/>
                    <a:pt x="47068" y="47901"/>
                    <a:pt x="46134" y="48668"/>
                  </a:cubicBezTo>
                  <a:cubicBezTo>
                    <a:pt x="44599" y="49903"/>
                    <a:pt x="42698" y="50636"/>
                    <a:pt x="40630" y="50636"/>
                  </a:cubicBezTo>
                  <a:cubicBezTo>
                    <a:pt x="35793" y="50636"/>
                    <a:pt x="31857" y="46700"/>
                    <a:pt x="31857" y="41864"/>
                  </a:cubicBezTo>
                  <a:cubicBezTo>
                    <a:pt x="31857" y="37027"/>
                    <a:pt x="35793" y="33124"/>
                    <a:pt x="40630" y="33124"/>
                  </a:cubicBezTo>
                  <a:cubicBezTo>
                    <a:pt x="42698" y="33124"/>
                    <a:pt x="44599" y="33858"/>
                    <a:pt x="46134" y="35059"/>
                  </a:cubicBezTo>
                  <a:cubicBezTo>
                    <a:pt x="47068" y="35826"/>
                    <a:pt x="48135" y="36360"/>
                    <a:pt x="49303" y="36660"/>
                  </a:cubicBezTo>
                  <a:lnTo>
                    <a:pt x="49303" y="17246"/>
                  </a:lnTo>
                  <a:lnTo>
                    <a:pt x="29922" y="17246"/>
                  </a:lnTo>
                  <a:cubicBezTo>
                    <a:pt x="30222" y="16145"/>
                    <a:pt x="30723" y="15144"/>
                    <a:pt x="31457" y="14244"/>
                  </a:cubicBezTo>
                  <a:cubicBezTo>
                    <a:pt x="32691" y="12743"/>
                    <a:pt x="33391" y="10841"/>
                    <a:pt x="33391" y="8740"/>
                  </a:cubicBezTo>
                  <a:cubicBezTo>
                    <a:pt x="33391" y="3903"/>
                    <a:pt x="29489" y="0"/>
                    <a:pt x="24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4229199" y="3222029"/>
              <a:ext cx="111166" cy="87382"/>
            </a:xfrm>
            <a:custGeom>
              <a:avLst/>
              <a:gdLst/>
              <a:ahLst/>
              <a:cxnLst/>
              <a:rect l="l" t="t" r="r" b="b"/>
              <a:pathLst>
                <a:path w="5305" h="4170" extrusionOk="0">
                  <a:moveTo>
                    <a:pt x="2669" y="0"/>
                  </a:moveTo>
                  <a:lnTo>
                    <a:pt x="1" y="534"/>
                  </a:lnTo>
                  <a:lnTo>
                    <a:pt x="301" y="4170"/>
                  </a:lnTo>
                  <a:lnTo>
                    <a:pt x="5305" y="4170"/>
                  </a:lnTo>
                  <a:lnTo>
                    <a:pt x="5305" y="3369"/>
                  </a:lnTo>
                  <a:lnTo>
                    <a:pt x="3537" y="2702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3839163" y="2487365"/>
              <a:ext cx="464153" cy="757041"/>
            </a:xfrm>
            <a:custGeom>
              <a:avLst/>
              <a:gdLst/>
              <a:ahLst/>
              <a:cxnLst/>
              <a:rect l="l" t="t" r="r" b="b"/>
              <a:pathLst>
                <a:path w="22150" h="36127" extrusionOk="0">
                  <a:moveTo>
                    <a:pt x="7072" y="1"/>
                  </a:moveTo>
                  <a:cubicBezTo>
                    <a:pt x="1" y="17213"/>
                    <a:pt x="4837" y="36127"/>
                    <a:pt x="4837" y="36127"/>
                  </a:cubicBezTo>
                  <a:lnTo>
                    <a:pt x="9274" y="36127"/>
                  </a:lnTo>
                  <a:cubicBezTo>
                    <a:pt x="9274" y="36127"/>
                    <a:pt x="8206" y="15846"/>
                    <a:pt x="10875" y="8207"/>
                  </a:cubicBezTo>
                  <a:lnTo>
                    <a:pt x="13110" y="8474"/>
                  </a:lnTo>
                  <a:lnTo>
                    <a:pt x="18113" y="35993"/>
                  </a:lnTo>
                  <a:cubicBezTo>
                    <a:pt x="18113" y="35993"/>
                    <a:pt x="18840" y="36123"/>
                    <a:pt x="19693" y="36123"/>
                  </a:cubicBezTo>
                  <a:cubicBezTo>
                    <a:pt x="20621" y="36123"/>
                    <a:pt x="21698" y="35969"/>
                    <a:pt x="22150" y="35326"/>
                  </a:cubicBezTo>
                  <a:cubicBezTo>
                    <a:pt x="21449" y="20349"/>
                    <a:pt x="20515" y="4037"/>
                    <a:pt x="20515" y="4037"/>
                  </a:cubicBezTo>
                  <a:lnTo>
                    <a:pt x="7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1907818" y="3825953"/>
              <a:ext cx="167095" cy="74118"/>
            </a:xfrm>
            <a:custGeom>
              <a:avLst/>
              <a:gdLst/>
              <a:ahLst/>
              <a:cxnLst/>
              <a:rect l="l" t="t" r="r" b="b"/>
              <a:pathLst>
                <a:path w="7974" h="3537" extrusionOk="0">
                  <a:moveTo>
                    <a:pt x="4471" y="1"/>
                  </a:moveTo>
                  <a:lnTo>
                    <a:pt x="4671" y="1068"/>
                  </a:lnTo>
                  <a:cubicBezTo>
                    <a:pt x="4671" y="1068"/>
                    <a:pt x="1" y="3103"/>
                    <a:pt x="67" y="3403"/>
                  </a:cubicBezTo>
                  <a:cubicBezTo>
                    <a:pt x="79" y="3503"/>
                    <a:pt x="961" y="3537"/>
                    <a:pt x="2132" y="3537"/>
                  </a:cubicBezTo>
                  <a:cubicBezTo>
                    <a:pt x="4474" y="3537"/>
                    <a:pt x="7973" y="3403"/>
                    <a:pt x="7973" y="3403"/>
                  </a:cubicBezTo>
                  <a:lnTo>
                    <a:pt x="7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2398523" y="3810593"/>
              <a:ext cx="174073" cy="74097"/>
            </a:xfrm>
            <a:custGeom>
              <a:avLst/>
              <a:gdLst/>
              <a:ahLst/>
              <a:cxnLst/>
              <a:rect l="l" t="t" r="r" b="b"/>
              <a:pathLst>
                <a:path w="8307" h="3536" extrusionOk="0">
                  <a:moveTo>
                    <a:pt x="0" y="0"/>
                  </a:moveTo>
                  <a:lnTo>
                    <a:pt x="401" y="3402"/>
                  </a:lnTo>
                  <a:cubicBezTo>
                    <a:pt x="401" y="3402"/>
                    <a:pt x="3914" y="3536"/>
                    <a:pt x="6257" y="3536"/>
                  </a:cubicBezTo>
                  <a:cubicBezTo>
                    <a:pt x="7428" y="3536"/>
                    <a:pt x="8306" y="3503"/>
                    <a:pt x="8306" y="3402"/>
                  </a:cubicBezTo>
                  <a:cubicBezTo>
                    <a:pt x="8306" y="3102"/>
                    <a:pt x="3269" y="1067"/>
                    <a:pt x="3269" y="1067"/>
                  </a:cubicBezTo>
                  <a:lnTo>
                    <a:pt x="3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579997" y="1116233"/>
              <a:ext cx="1491682" cy="1193618"/>
            </a:xfrm>
            <a:custGeom>
              <a:avLst/>
              <a:gdLst/>
              <a:ahLst/>
              <a:cxnLst/>
              <a:rect l="l" t="t" r="r" b="b"/>
              <a:pathLst>
                <a:path w="71185" h="56961" extrusionOk="0">
                  <a:moveTo>
                    <a:pt x="16734" y="0"/>
                  </a:moveTo>
                  <a:cubicBezTo>
                    <a:pt x="12874" y="0"/>
                    <a:pt x="9381" y="2706"/>
                    <a:pt x="8540" y="6624"/>
                  </a:cubicBezTo>
                  <a:lnTo>
                    <a:pt x="0" y="46653"/>
                  </a:lnTo>
                  <a:lnTo>
                    <a:pt x="18980" y="50689"/>
                  </a:lnTo>
                  <a:cubicBezTo>
                    <a:pt x="18947" y="49521"/>
                    <a:pt x="18647" y="48354"/>
                    <a:pt x="18080" y="47253"/>
                  </a:cubicBezTo>
                  <a:cubicBezTo>
                    <a:pt x="17213" y="45552"/>
                    <a:pt x="16912" y="43517"/>
                    <a:pt x="17346" y="41482"/>
                  </a:cubicBezTo>
                  <a:cubicBezTo>
                    <a:pt x="18217" y="37360"/>
                    <a:pt x="21866" y="34552"/>
                    <a:pt x="25899" y="34552"/>
                  </a:cubicBezTo>
                  <a:cubicBezTo>
                    <a:pt x="26500" y="34552"/>
                    <a:pt x="27110" y="34614"/>
                    <a:pt x="27720" y="34744"/>
                  </a:cubicBezTo>
                  <a:cubicBezTo>
                    <a:pt x="32457" y="35745"/>
                    <a:pt x="35459" y="40415"/>
                    <a:pt x="34458" y="45152"/>
                  </a:cubicBezTo>
                  <a:cubicBezTo>
                    <a:pt x="34025" y="47186"/>
                    <a:pt x="32890" y="48888"/>
                    <a:pt x="31389" y="50122"/>
                  </a:cubicBezTo>
                  <a:cubicBezTo>
                    <a:pt x="30455" y="50889"/>
                    <a:pt x="29688" y="51823"/>
                    <a:pt x="29188" y="52891"/>
                  </a:cubicBezTo>
                  <a:lnTo>
                    <a:pt x="48168" y="56960"/>
                  </a:lnTo>
                  <a:lnTo>
                    <a:pt x="52238" y="38013"/>
                  </a:lnTo>
                  <a:cubicBezTo>
                    <a:pt x="53205" y="38514"/>
                    <a:pt x="54106" y="39247"/>
                    <a:pt x="54839" y="40148"/>
                  </a:cubicBezTo>
                  <a:cubicBezTo>
                    <a:pt x="56040" y="41649"/>
                    <a:pt x="57775" y="42750"/>
                    <a:pt x="59810" y="43184"/>
                  </a:cubicBezTo>
                  <a:cubicBezTo>
                    <a:pt x="60420" y="43314"/>
                    <a:pt x="61030" y="43376"/>
                    <a:pt x="61632" y="43376"/>
                  </a:cubicBezTo>
                  <a:cubicBezTo>
                    <a:pt x="65664" y="43376"/>
                    <a:pt x="69313" y="40571"/>
                    <a:pt x="70184" y="36479"/>
                  </a:cubicBezTo>
                  <a:cubicBezTo>
                    <a:pt x="71184" y="31742"/>
                    <a:pt x="68182" y="27072"/>
                    <a:pt x="63446" y="26071"/>
                  </a:cubicBezTo>
                  <a:cubicBezTo>
                    <a:pt x="62827" y="25940"/>
                    <a:pt x="62212" y="25876"/>
                    <a:pt x="61607" y="25876"/>
                  </a:cubicBezTo>
                  <a:cubicBezTo>
                    <a:pt x="60219" y="25876"/>
                    <a:pt x="58882" y="26212"/>
                    <a:pt x="57675" y="26839"/>
                  </a:cubicBezTo>
                  <a:cubicBezTo>
                    <a:pt x="56641" y="27339"/>
                    <a:pt x="55540" y="27639"/>
                    <a:pt x="54439" y="27706"/>
                  </a:cubicBezTo>
                  <a:lnTo>
                    <a:pt x="58509" y="8759"/>
                  </a:lnTo>
                  <a:lnTo>
                    <a:pt x="18480" y="186"/>
                  </a:lnTo>
                  <a:cubicBezTo>
                    <a:pt x="17895" y="60"/>
                    <a:pt x="17310" y="0"/>
                    <a:pt x="16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993105" y="2966607"/>
              <a:ext cx="480938" cy="881032"/>
            </a:xfrm>
            <a:custGeom>
              <a:avLst/>
              <a:gdLst/>
              <a:ahLst/>
              <a:cxnLst/>
              <a:rect l="l" t="t" r="r" b="b"/>
              <a:pathLst>
                <a:path w="22951" h="42044" extrusionOk="0">
                  <a:moveTo>
                    <a:pt x="9284" y="0"/>
                  </a:moveTo>
                  <a:cubicBezTo>
                    <a:pt x="6689" y="0"/>
                    <a:pt x="3866" y="514"/>
                    <a:pt x="1368" y="2115"/>
                  </a:cubicBezTo>
                  <a:cubicBezTo>
                    <a:pt x="100" y="16893"/>
                    <a:pt x="0" y="41744"/>
                    <a:pt x="0" y="41744"/>
                  </a:cubicBezTo>
                  <a:lnTo>
                    <a:pt x="4037" y="42044"/>
                  </a:lnTo>
                  <a:lnTo>
                    <a:pt x="8640" y="10255"/>
                  </a:lnTo>
                  <a:lnTo>
                    <a:pt x="11942" y="9921"/>
                  </a:lnTo>
                  <a:lnTo>
                    <a:pt x="19114" y="41210"/>
                  </a:lnTo>
                  <a:cubicBezTo>
                    <a:pt x="19114" y="41210"/>
                    <a:pt x="19514" y="41143"/>
                    <a:pt x="22950" y="40776"/>
                  </a:cubicBezTo>
                  <a:cubicBezTo>
                    <a:pt x="22149" y="22363"/>
                    <a:pt x="17846" y="1648"/>
                    <a:pt x="17846" y="1648"/>
                  </a:cubicBezTo>
                  <a:cubicBezTo>
                    <a:pt x="17846" y="1648"/>
                    <a:pt x="13932" y="0"/>
                    <a:pt x="9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2471908" y="2231273"/>
              <a:ext cx="102784" cy="145679"/>
            </a:xfrm>
            <a:custGeom>
              <a:avLst/>
              <a:gdLst/>
              <a:ahLst/>
              <a:cxnLst/>
              <a:rect l="l" t="t" r="r" b="b"/>
              <a:pathLst>
                <a:path w="4905" h="6952" extrusionOk="0">
                  <a:moveTo>
                    <a:pt x="879" y="1"/>
                  </a:moveTo>
                  <a:cubicBezTo>
                    <a:pt x="575" y="1"/>
                    <a:pt x="155" y="205"/>
                    <a:pt x="68" y="614"/>
                  </a:cubicBezTo>
                  <a:cubicBezTo>
                    <a:pt x="1" y="1114"/>
                    <a:pt x="1902" y="5784"/>
                    <a:pt x="1902" y="5784"/>
                  </a:cubicBezTo>
                  <a:lnTo>
                    <a:pt x="4171" y="6951"/>
                  </a:lnTo>
                  <a:cubicBezTo>
                    <a:pt x="4171" y="6951"/>
                    <a:pt x="4671" y="5350"/>
                    <a:pt x="4904" y="3582"/>
                  </a:cubicBezTo>
                  <a:cubicBezTo>
                    <a:pt x="4638" y="2081"/>
                    <a:pt x="2236" y="2081"/>
                    <a:pt x="2236" y="2081"/>
                  </a:cubicBezTo>
                  <a:cubicBezTo>
                    <a:pt x="2236" y="2081"/>
                    <a:pt x="1269" y="80"/>
                    <a:pt x="1002" y="13"/>
                  </a:cubicBezTo>
                  <a:cubicBezTo>
                    <a:pt x="964" y="5"/>
                    <a:pt x="923" y="1"/>
                    <a:pt x="879" y="1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2181135" y="2319766"/>
              <a:ext cx="460654" cy="470565"/>
            </a:xfrm>
            <a:custGeom>
              <a:avLst/>
              <a:gdLst/>
              <a:ahLst/>
              <a:cxnLst/>
              <a:rect l="l" t="t" r="r" b="b"/>
              <a:pathLst>
                <a:path w="21983" h="22456" extrusionOk="0">
                  <a:moveTo>
                    <a:pt x="17120" y="0"/>
                  </a:moveTo>
                  <a:cubicBezTo>
                    <a:pt x="16429" y="0"/>
                    <a:pt x="15683" y="392"/>
                    <a:pt x="15111" y="1694"/>
                  </a:cubicBezTo>
                  <a:cubicBezTo>
                    <a:pt x="15111" y="1694"/>
                    <a:pt x="16179" y="15004"/>
                    <a:pt x="13977" y="15304"/>
                  </a:cubicBezTo>
                  <a:cubicBezTo>
                    <a:pt x="13921" y="15312"/>
                    <a:pt x="13864" y="15316"/>
                    <a:pt x="13806" y="15316"/>
                  </a:cubicBezTo>
                  <a:cubicBezTo>
                    <a:pt x="11619" y="15316"/>
                    <a:pt x="8073" y="9934"/>
                    <a:pt x="8073" y="9934"/>
                  </a:cubicBezTo>
                  <a:lnTo>
                    <a:pt x="0" y="8799"/>
                  </a:lnTo>
                  <a:lnTo>
                    <a:pt x="5504" y="16738"/>
                  </a:lnTo>
                  <a:cubicBezTo>
                    <a:pt x="5504" y="16738"/>
                    <a:pt x="10779" y="22455"/>
                    <a:pt x="14846" y="22455"/>
                  </a:cubicBezTo>
                  <a:cubicBezTo>
                    <a:pt x="15248" y="22455"/>
                    <a:pt x="15639" y="22399"/>
                    <a:pt x="16012" y="22276"/>
                  </a:cubicBezTo>
                  <a:cubicBezTo>
                    <a:pt x="21983" y="20308"/>
                    <a:pt x="19081" y="894"/>
                    <a:pt x="19081" y="894"/>
                  </a:cubicBezTo>
                  <a:cubicBezTo>
                    <a:pt x="19081" y="894"/>
                    <a:pt x="18163" y="0"/>
                    <a:pt x="17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2000796" y="2504150"/>
              <a:ext cx="366293" cy="517295"/>
            </a:xfrm>
            <a:custGeom>
              <a:avLst/>
              <a:gdLst/>
              <a:ahLst/>
              <a:cxnLst/>
              <a:rect l="l" t="t" r="r" b="b"/>
              <a:pathLst>
                <a:path w="17480" h="24686" extrusionOk="0">
                  <a:moveTo>
                    <a:pt x="4303" y="0"/>
                  </a:moveTo>
                  <a:cubicBezTo>
                    <a:pt x="4303" y="0"/>
                    <a:pt x="0" y="2069"/>
                    <a:pt x="134" y="5571"/>
                  </a:cubicBezTo>
                  <a:cubicBezTo>
                    <a:pt x="134" y="5571"/>
                    <a:pt x="801" y="17013"/>
                    <a:pt x="1034" y="24685"/>
                  </a:cubicBezTo>
                  <a:cubicBezTo>
                    <a:pt x="1231" y="24685"/>
                    <a:pt x="1425" y="24686"/>
                    <a:pt x="1617" y="24686"/>
                  </a:cubicBezTo>
                  <a:cubicBezTo>
                    <a:pt x="13155" y="24686"/>
                    <a:pt x="17479" y="23717"/>
                    <a:pt x="17479" y="23717"/>
                  </a:cubicBezTo>
                  <a:cubicBezTo>
                    <a:pt x="17479" y="23717"/>
                    <a:pt x="17012" y="9274"/>
                    <a:pt x="14944" y="3736"/>
                  </a:cubicBezTo>
                  <a:cubicBezTo>
                    <a:pt x="14144" y="1635"/>
                    <a:pt x="13110" y="2102"/>
                    <a:pt x="11108" y="501"/>
                  </a:cubicBezTo>
                  <a:lnTo>
                    <a:pt x="43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2028750" y="2153593"/>
              <a:ext cx="277528" cy="306027"/>
            </a:xfrm>
            <a:custGeom>
              <a:avLst/>
              <a:gdLst/>
              <a:ahLst/>
              <a:cxnLst/>
              <a:rect l="l" t="t" r="r" b="b"/>
              <a:pathLst>
                <a:path w="13244" h="14604" extrusionOk="0">
                  <a:moveTo>
                    <a:pt x="9654" y="0"/>
                  </a:moveTo>
                  <a:cubicBezTo>
                    <a:pt x="6951" y="0"/>
                    <a:pt x="1599" y="2625"/>
                    <a:pt x="701" y="5688"/>
                  </a:cubicBezTo>
                  <a:cubicBezTo>
                    <a:pt x="701" y="5688"/>
                    <a:pt x="1" y="14261"/>
                    <a:pt x="3570" y="14561"/>
                  </a:cubicBezTo>
                  <a:cubicBezTo>
                    <a:pt x="3911" y="14590"/>
                    <a:pt x="4261" y="14604"/>
                    <a:pt x="4618" y="14604"/>
                  </a:cubicBezTo>
                  <a:cubicBezTo>
                    <a:pt x="7958" y="14604"/>
                    <a:pt x="11792" y="13395"/>
                    <a:pt x="12576" y="12159"/>
                  </a:cubicBezTo>
                  <a:cubicBezTo>
                    <a:pt x="13243" y="11192"/>
                    <a:pt x="12143" y="2486"/>
                    <a:pt x="11108" y="585"/>
                  </a:cubicBezTo>
                  <a:cubicBezTo>
                    <a:pt x="10893" y="182"/>
                    <a:pt x="10365" y="0"/>
                    <a:pt x="9654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978416" y="1994586"/>
              <a:ext cx="339052" cy="427105"/>
            </a:xfrm>
            <a:custGeom>
              <a:avLst/>
              <a:gdLst/>
              <a:ahLst/>
              <a:cxnLst/>
              <a:rect l="l" t="t" r="r" b="b"/>
              <a:pathLst>
                <a:path w="16180" h="20382" extrusionOk="0">
                  <a:moveTo>
                    <a:pt x="3637" y="19714"/>
                  </a:moveTo>
                  <a:cubicBezTo>
                    <a:pt x="3637" y="19714"/>
                    <a:pt x="3837" y="15711"/>
                    <a:pt x="6772" y="16545"/>
                  </a:cubicBezTo>
                  <a:cubicBezTo>
                    <a:pt x="7673" y="13676"/>
                    <a:pt x="6972" y="11141"/>
                    <a:pt x="6972" y="11141"/>
                  </a:cubicBezTo>
                  <a:cubicBezTo>
                    <a:pt x="6972" y="11141"/>
                    <a:pt x="12276" y="12576"/>
                    <a:pt x="16179" y="9607"/>
                  </a:cubicBezTo>
                  <a:cubicBezTo>
                    <a:pt x="15479" y="0"/>
                    <a:pt x="4237" y="8039"/>
                    <a:pt x="4237" y="8039"/>
                  </a:cubicBezTo>
                  <a:cubicBezTo>
                    <a:pt x="4237" y="8039"/>
                    <a:pt x="1" y="5371"/>
                    <a:pt x="1202" y="13410"/>
                  </a:cubicBezTo>
                  <a:cubicBezTo>
                    <a:pt x="1402" y="14744"/>
                    <a:pt x="1802" y="20381"/>
                    <a:pt x="3637" y="19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024769" y="2292881"/>
              <a:ext cx="73908" cy="92202"/>
            </a:xfrm>
            <a:custGeom>
              <a:avLst/>
              <a:gdLst/>
              <a:ahLst/>
              <a:cxnLst/>
              <a:rect l="l" t="t" r="r" b="b"/>
              <a:pathLst>
                <a:path w="3527" h="4400" extrusionOk="0">
                  <a:moveTo>
                    <a:pt x="2071" y="0"/>
                  </a:moveTo>
                  <a:cubicBezTo>
                    <a:pt x="747" y="0"/>
                    <a:pt x="1" y="3442"/>
                    <a:pt x="2259" y="4345"/>
                  </a:cubicBezTo>
                  <a:cubicBezTo>
                    <a:pt x="2321" y="4383"/>
                    <a:pt x="2371" y="4399"/>
                    <a:pt x="2411" y="4399"/>
                  </a:cubicBezTo>
                  <a:cubicBezTo>
                    <a:pt x="2687" y="4399"/>
                    <a:pt x="2476" y="3590"/>
                    <a:pt x="2826" y="3444"/>
                  </a:cubicBezTo>
                  <a:cubicBezTo>
                    <a:pt x="3193" y="3278"/>
                    <a:pt x="3426" y="2911"/>
                    <a:pt x="3426" y="2510"/>
                  </a:cubicBezTo>
                  <a:cubicBezTo>
                    <a:pt x="3460" y="2043"/>
                    <a:pt x="3526" y="1309"/>
                    <a:pt x="3159" y="776"/>
                  </a:cubicBezTo>
                  <a:cubicBezTo>
                    <a:pt x="2786" y="225"/>
                    <a:pt x="2409" y="0"/>
                    <a:pt x="2071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079084" y="2397195"/>
              <a:ext cx="155884" cy="185955"/>
            </a:xfrm>
            <a:custGeom>
              <a:avLst/>
              <a:gdLst/>
              <a:ahLst/>
              <a:cxnLst/>
              <a:rect l="l" t="t" r="r" b="b"/>
              <a:pathLst>
                <a:path w="7439" h="8874" extrusionOk="0">
                  <a:moveTo>
                    <a:pt x="6605" y="1"/>
                  </a:moveTo>
                  <a:lnTo>
                    <a:pt x="0" y="901"/>
                  </a:lnTo>
                  <a:lnTo>
                    <a:pt x="567" y="5104"/>
                  </a:lnTo>
                  <a:lnTo>
                    <a:pt x="5804" y="8874"/>
                  </a:lnTo>
                  <a:lnTo>
                    <a:pt x="7439" y="6405"/>
                  </a:lnTo>
                  <a:lnTo>
                    <a:pt x="6605" y="1"/>
                  </a:ln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1688335" y="2076834"/>
              <a:ext cx="97881" cy="133798"/>
            </a:xfrm>
            <a:custGeom>
              <a:avLst/>
              <a:gdLst/>
              <a:ahLst/>
              <a:cxnLst/>
              <a:rect l="l" t="t" r="r" b="b"/>
              <a:pathLst>
                <a:path w="4671" h="6385" extrusionOk="0">
                  <a:moveTo>
                    <a:pt x="4219" y="0"/>
                  </a:moveTo>
                  <a:cubicBezTo>
                    <a:pt x="4093" y="0"/>
                    <a:pt x="3935" y="41"/>
                    <a:pt x="3737" y="145"/>
                  </a:cubicBezTo>
                  <a:cubicBezTo>
                    <a:pt x="3536" y="245"/>
                    <a:pt x="2536" y="2446"/>
                    <a:pt x="2536" y="2446"/>
                  </a:cubicBezTo>
                  <a:lnTo>
                    <a:pt x="1" y="1913"/>
                  </a:lnTo>
                  <a:lnTo>
                    <a:pt x="1035" y="5982"/>
                  </a:lnTo>
                  <a:cubicBezTo>
                    <a:pt x="1035" y="5982"/>
                    <a:pt x="1485" y="6384"/>
                    <a:pt x="2285" y="6384"/>
                  </a:cubicBezTo>
                  <a:cubicBezTo>
                    <a:pt x="2638" y="6384"/>
                    <a:pt x="3057" y="6306"/>
                    <a:pt x="3536" y="6082"/>
                  </a:cubicBezTo>
                  <a:cubicBezTo>
                    <a:pt x="4370" y="4948"/>
                    <a:pt x="4671" y="712"/>
                    <a:pt x="4671" y="512"/>
                  </a:cubicBezTo>
                  <a:cubicBezTo>
                    <a:pt x="4671" y="338"/>
                    <a:pt x="4579" y="0"/>
                    <a:pt x="4219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1612855" y="2174883"/>
              <a:ext cx="478130" cy="511721"/>
            </a:xfrm>
            <a:custGeom>
              <a:avLst/>
              <a:gdLst/>
              <a:ahLst/>
              <a:cxnLst/>
              <a:rect l="l" t="t" r="r" b="b"/>
              <a:pathLst>
                <a:path w="22817" h="24420" extrusionOk="0">
                  <a:moveTo>
                    <a:pt x="6763" y="0"/>
                  </a:moveTo>
                  <a:cubicBezTo>
                    <a:pt x="5482" y="0"/>
                    <a:pt x="4470" y="970"/>
                    <a:pt x="4470" y="970"/>
                  </a:cubicBezTo>
                  <a:cubicBezTo>
                    <a:pt x="4470" y="970"/>
                    <a:pt x="0" y="22318"/>
                    <a:pt x="20214" y="24420"/>
                  </a:cubicBezTo>
                  <a:lnTo>
                    <a:pt x="22816" y="15713"/>
                  </a:lnTo>
                  <a:lnTo>
                    <a:pt x="22816" y="15713"/>
                  </a:lnTo>
                  <a:cubicBezTo>
                    <a:pt x="22816" y="15713"/>
                    <a:pt x="22326" y="15786"/>
                    <a:pt x="21521" y="15786"/>
                  </a:cubicBezTo>
                  <a:cubicBezTo>
                    <a:pt x="18051" y="15786"/>
                    <a:pt x="8741" y="14445"/>
                    <a:pt x="7739" y="202"/>
                  </a:cubicBezTo>
                  <a:cubicBezTo>
                    <a:pt x="7405" y="58"/>
                    <a:pt x="7076" y="0"/>
                    <a:pt x="6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2775274" y="2745301"/>
              <a:ext cx="1393843" cy="1032453"/>
            </a:xfrm>
            <a:custGeom>
              <a:avLst/>
              <a:gdLst/>
              <a:ahLst/>
              <a:cxnLst/>
              <a:rect l="l" t="t" r="r" b="b"/>
              <a:pathLst>
                <a:path w="66516" h="49270" extrusionOk="0">
                  <a:moveTo>
                    <a:pt x="17213" y="1"/>
                  </a:moveTo>
                  <a:lnTo>
                    <a:pt x="17213" y="19381"/>
                  </a:lnTo>
                  <a:cubicBezTo>
                    <a:pt x="16146" y="19048"/>
                    <a:pt x="15145" y="18547"/>
                    <a:pt x="14244" y="17813"/>
                  </a:cubicBezTo>
                  <a:cubicBezTo>
                    <a:pt x="12743" y="16613"/>
                    <a:pt x="10809" y="15879"/>
                    <a:pt x="8741" y="15879"/>
                  </a:cubicBezTo>
                  <a:cubicBezTo>
                    <a:pt x="3904" y="15879"/>
                    <a:pt x="1" y="19781"/>
                    <a:pt x="1" y="24618"/>
                  </a:cubicBezTo>
                  <a:cubicBezTo>
                    <a:pt x="1" y="29455"/>
                    <a:pt x="3904" y="33391"/>
                    <a:pt x="8741" y="33391"/>
                  </a:cubicBezTo>
                  <a:cubicBezTo>
                    <a:pt x="10809" y="33391"/>
                    <a:pt x="12743" y="32657"/>
                    <a:pt x="14244" y="31423"/>
                  </a:cubicBezTo>
                  <a:cubicBezTo>
                    <a:pt x="15145" y="30723"/>
                    <a:pt x="16146" y="30189"/>
                    <a:pt x="17213" y="29889"/>
                  </a:cubicBezTo>
                  <a:lnTo>
                    <a:pt x="17213" y="49269"/>
                  </a:lnTo>
                  <a:lnTo>
                    <a:pt x="58142" y="49269"/>
                  </a:lnTo>
                  <a:cubicBezTo>
                    <a:pt x="62746" y="49269"/>
                    <a:pt x="66515" y="45533"/>
                    <a:pt x="66515" y="40897"/>
                  </a:cubicBezTo>
                  <a:lnTo>
                    <a:pt x="66515" y="1"/>
                  </a:lnTo>
                  <a:lnTo>
                    <a:pt x="47068" y="1"/>
                  </a:lnTo>
                  <a:cubicBezTo>
                    <a:pt x="47368" y="1135"/>
                    <a:pt x="47902" y="2202"/>
                    <a:pt x="48669" y="3170"/>
                  </a:cubicBezTo>
                  <a:cubicBezTo>
                    <a:pt x="49870" y="4671"/>
                    <a:pt x="50604" y="6572"/>
                    <a:pt x="50604" y="8674"/>
                  </a:cubicBezTo>
                  <a:cubicBezTo>
                    <a:pt x="50604" y="13510"/>
                    <a:pt x="46701" y="17413"/>
                    <a:pt x="41864" y="17413"/>
                  </a:cubicBezTo>
                  <a:cubicBezTo>
                    <a:pt x="37027" y="17413"/>
                    <a:pt x="33125" y="13510"/>
                    <a:pt x="33125" y="8674"/>
                  </a:cubicBezTo>
                  <a:cubicBezTo>
                    <a:pt x="33125" y="6572"/>
                    <a:pt x="33858" y="4671"/>
                    <a:pt x="35059" y="3170"/>
                  </a:cubicBezTo>
                  <a:cubicBezTo>
                    <a:pt x="35827" y="2202"/>
                    <a:pt x="36360" y="1135"/>
                    <a:pt x="3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3137357" y="1712887"/>
              <a:ext cx="1032453" cy="1401512"/>
            </a:xfrm>
            <a:custGeom>
              <a:avLst/>
              <a:gdLst/>
              <a:ahLst/>
              <a:cxnLst/>
              <a:rect l="l" t="t" r="r" b="b"/>
              <a:pathLst>
                <a:path w="49270" h="66882" extrusionOk="0">
                  <a:moveTo>
                    <a:pt x="1" y="0"/>
                  </a:moveTo>
                  <a:lnTo>
                    <a:pt x="1" y="19447"/>
                  </a:lnTo>
                  <a:cubicBezTo>
                    <a:pt x="1135" y="19147"/>
                    <a:pt x="2236" y="18613"/>
                    <a:pt x="3170" y="17846"/>
                  </a:cubicBezTo>
                  <a:cubicBezTo>
                    <a:pt x="4671" y="16645"/>
                    <a:pt x="6572" y="15911"/>
                    <a:pt x="8674" y="15911"/>
                  </a:cubicBezTo>
                  <a:cubicBezTo>
                    <a:pt x="13511" y="15911"/>
                    <a:pt x="17413" y="19814"/>
                    <a:pt x="17413" y="24651"/>
                  </a:cubicBezTo>
                  <a:cubicBezTo>
                    <a:pt x="17413" y="29488"/>
                    <a:pt x="13511" y="33391"/>
                    <a:pt x="8674" y="33391"/>
                  </a:cubicBezTo>
                  <a:cubicBezTo>
                    <a:pt x="6572" y="33391"/>
                    <a:pt x="4671" y="32657"/>
                    <a:pt x="3170" y="31456"/>
                  </a:cubicBezTo>
                  <a:cubicBezTo>
                    <a:pt x="2236" y="30689"/>
                    <a:pt x="1135" y="30155"/>
                    <a:pt x="1" y="29855"/>
                  </a:cubicBezTo>
                  <a:lnTo>
                    <a:pt x="1" y="49302"/>
                  </a:lnTo>
                  <a:lnTo>
                    <a:pt x="19015" y="49302"/>
                  </a:lnTo>
                  <a:cubicBezTo>
                    <a:pt x="18714" y="50303"/>
                    <a:pt x="18214" y="51237"/>
                    <a:pt x="17547" y="52037"/>
                  </a:cubicBezTo>
                  <a:cubicBezTo>
                    <a:pt x="16246" y="53672"/>
                    <a:pt x="15545" y="55707"/>
                    <a:pt x="15545" y="57775"/>
                  </a:cubicBezTo>
                  <a:cubicBezTo>
                    <a:pt x="15545" y="62778"/>
                    <a:pt x="19615" y="66881"/>
                    <a:pt x="24652" y="66881"/>
                  </a:cubicBezTo>
                  <a:cubicBezTo>
                    <a:pt x="29655" y="66881"/>
                    <a:pt x="33725" y="62778"/>
                    <a:pt x="33725" y="57775"/>
                  </a:cubicBezTo>
                  <a:cubicBezTo>
                    <a:pt x="33725" y="55707"/>
                    <a:pt x="33025" y="53672"/>
                    <a:pt x="31724" y="52037"/>
                  </a:cubicBezTo>
                  <a:cubicBezTo>
                    <a:pt x="31056" y="51237"/>
                    <a:pt x="30556" y="50303"/>
                    <a:pt x="30256" y="49302"/>
                  </a:cubicBezTo>
                  <a:lnTo>
                    <a:pt x="49269" y="49302"/>
                  </a:lnTo>
                  <a:lnTo>
                    <a:pt x="49269" y="8373"/>
                  </a:lnTo>
                  <a:cubicBezTo>
                    <a:pt x="49269" y="3769"/>
                    <a:pt x="45533" y="0"/>
                    <a:pt x="40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3885306" y="2383910"/>
              <a:ext cx="160788" cy="111166"/>
            </a:xfrm>
            <a:custGeom>
              <a:avLst/>
              <a:gdLst/>
              <a:ahLst/>
              <a:cxnLst/>
              <a:rect l="l" t="t" r="r" b="b"/>
              <a:pathLst>
                <a:path w="7673" h="5305" extrusionOk="0">
                  <a:moveTo>
                    <a:pt x="4503" y="1"/>
                  </a:moveTo>
                  <a:cubicBezTo>
                    <a:pt x="4503" y="1"/>
                    <a:pt x="3803" y="268"/>
                    <a:pt x="3736" y="435"/>
                  </a:cubicBezTo>
                  <a:cubicBezTo>
                    <a:pt x="3669" y="601"/>
                    <a:pt x="4837" y="1702"/>
                    <a:pt x="4837" y="1702"/>
                  </a:cubicBezTo>
                  <a:cubicBezTo>
                    <a:pt x="4837" y="1702"/>
                    <a:pt x="1626" y="326"/>
                    <a:pt x="1148" y="326"/>
                  </a:cubicBezTo>
                  <a:cubicBezTo>
                    <a:pt x="1127" y="326"/>
                    <a:pt x="1111" y="329"/>
                    <a:pt x="1101" y="335"/>
                  </a:cubicBezTo>
                  <a:cubicBezTo>
                    <a:pt x="901" y="468"/>
                    <a:pt x="801" y="835"/>
                    <a:pt x="867" y="935"/>
                  </a:cubicBezTo>
                  <a:cubicBezTo>
                    <a:pt x="967" y="1035"/>
                    <a:pt x="3102" y="2036"/>
                    <a:pt x="3102" y="2036"/>
                  </a:cubicBezTo>
                  <a:cubicBezTo>
                    <a:pt x="3102" y="2036"/>
                    <a:pt x="951" y="1444"/>
                    <a:pt x="415" y="1444"/>
                  </a:cubicBezTo>
                  <a:cubicBezTo>
                    <a:pt x="354" y="1444"/>
                    <a:pt x="314" y="1452"/>
                    <a:pt x="300" y="1469"/>
                  </a:cubicBezTo>
                  <a:cubicBezTo>
                    <a:pt x="167" y="1669"/>
                    <a:pt x="0" y="2002"/>
                    <a:pt x="167" y="2169"/>
                  </a:cubicBezTo>
                  <a:cubicBezTo>
                    <a:pt x="334" y="2336"/>
                    <a:pt x="2569" y="2936"/>
                    <a:pt x="2569" y="2936"/>
                  </a:cubicBezTo>
                  <a:cubicBezTo>
                    <a:pt x="2569" y="2936"/>
                    <a:pt x="567" y="2936"/>
                    <a:pt x="467" y="3036"/>
                  </a:cubicBezTo>
                  <a:cubicBezTo>
                    <a:pt x="367" y="3103"/>
                    <a:pt x="300" y="3570"/>
                    <a:pt x="534" y="3670"/>
                  </a:cubicBezTo>
                  <a:cubicBezTo>
                    <a:pt x="734" y="3770"/>
                    <a:pt x="2635" y="4037"/>
                    <a:pt x="2635" y="4037"/>
                  </a:cubicBezTo>
                  <a:cubicBezTo>
                    <a:pt x="2635" y="4037"/>
                    <a:pt x="1201" y="4171"/>
                    <a:pt x="1034" y="4304"/>
                  </a:cubicBezTo>
                  <a:cubicBezTo>
                    <a:pt x="901" y="4404"/>
                    <a:pt x="934" y="4804"/>
                    <a:pt x="1101" y="4871"/>
                  </a:cubicBezTo>
                  <a:cubicBezTo>
                    <a:pt x="1268" y="4938"/>
                    <a:pt x="5971" y="5005"/>
                    <a:pt x="5971" y="5005"/>
                  </a:cubicBezTo>
                  <a:lnTo>
                    <a:pt x="7572" y="5305"/>
                  </a:lnTo>
                  <a:lnTo>
                    <a:pt x="7672" y="2503"/>
                  </a:lnTo>
                  <a:lnTo>
                    <a:pt x="4503" y="1"/>
                  </a:ln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4014620" y="2190369"/>
              <a:ext cx="416439" cy="317699"/>
            </a:xfrm>
            <a:custGeom>
              <a:avLst/>
              <a:gdLst/>
              <a:ahLst/>
              <a:cxnLst/>
              <a:rect l="l" t="t" r="r" b="b"/>
              <a:pathLst>
                <a:path w="19873" h="15161" extrusionOk="0">
                  <a:moveTo>
                    <a:pt x="17584" y="1"/>
                  </a:moveTo>
                  <a:cubicBezTo>
                    <a:pt x="16632" y="1"/>
                    <a:pt x="15678" y="1932"/>
                    <a:pt x="15678" y="1932"/>
                  </a:cubicBezTo>
                  <a:cubicBezTo>
                    <a:pt x="14168" y="9906"/>
                    <a:pt x="6030" y="10726"/>
                    <a:pt x="2745" y="10726"/>
                  </a:cubicBezTo>
                  <a:cubicBezTo>
                    <a:pt x="1893" y="10726"/>
                    <a:pt x="1368" y="10671"/>
                    <a:pt x="1368" y="10671"/>
                  </a:cubicBezTo>
                  <a:cubicBezTo>
                    <a:pt x="1368" y="10671"/>
                    <a:pt x="267" y="11539"/>
                    <a:pt x="0" y="14874"/>
                  </a:cubicBezTo>
                  <a:cubicBezTo>
                    <a:pt x="1490" y="15070"/>
                    <a:pt x="2870" y="15161"/>
                    <a:pt x="4145" y="15161"/>
                  </a:cubicBezTo>
                  <a:cubicBezTo>
                    <a:pt x="19407" y="15161"/>
                    <a:pt x="19873" y="2175"/>
                    <a:pt x="18180" y="297"/>
                  </a:cubicBezTo>
                  <a:cubicBezTo>
                    <a:pt x="17987" y="87"/>
                    <a:pt x="17786" y="1"/>
                    <a:pt x="17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3254789" y="4113247"/>
              <a:ext cx="139833" cy="112570"/>
            </a:xfrm>
            <a:custGeom>
              <a:avLst/>
              <a:gdLst/>
              <a:ahLst/>
              <a:cxnLst/>
              <a:rect l="l" t="t" r="r" b="b"/>
              <a:pathLst>
                <a:path w="6673" h="5372" extrusionOk="0">
                  <a:moveTo>
                    <a:pt x="5638" y="1"/>
                  </a:moveTo>
                  <a:lnTo>
                    <a:pt x="2870" y="434"/>
                  </a:lnTo>
                  <a:lnTo>
                    <a:pt x="3270" y="3203"/>
                  </a:lnTo>
                  <a:cubicBezTo>
                    <a:pt x="635" y="3403"/>
                    <a:pt x="1" y="5371"/>
                    <a:pt x="1" y="5371"/>
                  </a:cubicBezTo>
                  <a:lnTo>
                    <a:pt x="6672" y="4504"/>
                  </a:lnTo>
                  <a:lnTo>
                    <a:pt x="56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3604990" y="4025173"/>
              <a:ext cx="124452" cy="148906"/>
            </a:xfrm>
            <a:custGeom>
              <a:avLst/>
              <a:gdLst/>
              <a:ahLst/>
              <a:cxnLst/>
              <a:rect l="l" t="t" r="r" b="b"/>
              <a:pathLst>
                <a:path w="5939" h="7106" extrusionOk="0">
                  <a:moveTo>
                    <a:pt x="2169" y="1"/>
                  </a:moveTo>
                  <a:lnTo>
                    <a:pt x="1" y="1735"/>
                  </a:lnTo>
                  <a:lnTo>
                    <a:pt x="2569" y="5204"/>
                  </a:lnTo>
                  <a:cubicBezTo>
                    <a:pt x="601" y="5338"/>
                    <a:pt x="1" y="7106"/>
                    <a:pt x="1" y="7106"/>
                  </a:cubicBezTo>
                  <a:lnTo>
                    <a:pt x="4070" y="7106"/>
                  </a:lnTo>
                  <a:lnTo>
                    <a:pt x="5938" y="3003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2802537" y="2791402"/>
              <a:ext cx="153810" cy="136354"/>
            </a:xfrm>
            <a:custGeom>
              <a:avLst/>
              <a:gdLst/>
              <a:ahLst/>
              <a:cxnLst/>
              <a:rect l="l" t="t" r="r" b="b"/>
              <a:pathLst>
                <a:path w="7340" h="6507" extrusionOk="0">
                  <a:moveTo>
                    <a:pt x="1613" y="1"/>
                  </a:moveTo>
                  <a:cubicBezTo>
                    <a:pt x="1609" y="1"/>
                    <a:pt x="1605" y="1"/>
                    <a:pt x="1602" y="2"/>
                  </a:cubicBezTo>
                  <a:cubicBezTo>
                    <a:pt x="1369" y="69"/>
                    <a:pt x="1168" y="403"/>
                    <a:pt x="1235" y="536"/>
                  </a:cubicBezTo>
                  <a:cubicBezTo>
                    <a:pt x="1268" y="669"/>
                    <a:pt x="3070" y="2170"/>
                    <a:pt x="3070" y="2170"/>
                  </a:cubicBezTo>
                  <a:cubicBezTo>
                    <a:pt x="3070" y="2170"/>
                    <a:pt x="912" y="894"/>
                    <a:pt x="571" y="894"/>
                  </a:cubicBezTo>
                  <a:cubicBezTo>
                    <a:pt x="554" y="894"/>
                    <a:pt x="542" y="897"/>
                    <a:pt x="535" y="903"/>
                  </a:cubicBezTo>
                  <a:cubicBezTo>
                    <a:pt x="334" y="1036"/>
                    <a:pt x="101" y="1337"/>
                    <a:pt x="201" y="1537"/>
                  </a:cubicBezTo>
                  <a:cubicBezTo>
                    <a:pt x="334" y="1737"/>
                    <a:pt x="2303" y="2904"/>
                    <a:pt x="2303" y="2904"/>
                  </a:cubicBezTo>
                  <a:cubicBezTo>
                    <a:pt x="2303" y="2904"/>
                    <a:pt x="618" y="2432"/>
                    <a:pt x="309" y="2432"/>
                  </a:cubicBezTo>
                  <a:cubicBezTo>
                    <a:pt x="290" y="2432"/>
                    <a:pt x="276" y="2433"/>
                    <a:pt x="268" y="2437"/>
                  </a:cubicBezTo>
                  <a:cubicBezTo>
                    <a:pt x="134" y="2504"/>
                    <a:pt x="1" y="2938"/>
                    <a:pt x="168" y="3071"/>
                  </a:cubicBezTo>
                  <a:cubicBezTo>
                    <a:pt x="368" y="3205"/>
                    <a:pt x="2102" y="3972"/>
                    <a:pt x="2102" y="3972"/>
                  </a:cubicBezTo>
                  <a:cubicBezTo>
                    <a:pt x="2102" y="3972"/>
                    <a:pt x="1004" y="3793"/>
                    <a:pt x="618" y="3793"/>
                  </a:cubicBezTo>
                  <a:cubicBezTo>
                    <a:pt x="563" y="3793"/>
                    <a:pt x="522" y="3797"/>
                    <a:pt x="501" y="3805"/>
                  </a:cubicBezTo>
                  <a:cubicBezTo>
                    <a:pt x="334" y="3905"/>
                    <a:pt x="234" y="4272"/>
                    <a:pt x="401" y="4372"/>
                  </a:cubicBezTo>
                  <a:cubicBezTo>
                    <a:pt x="568" y="4505"/>
                    <a:pt x="5071" y="5806"/>
                    <a:pt x="5071" y="5806"/>
                  </a:cubicBezTo>
                  <a:lnTo>
                    <a:pt x="6539" y="6507"/>
                  </a:lnTo>
                  <a:lnTo>
                    <a:pt x="7339" y="3838"/>
                  </a:lnTo>
                  <a:lnTo>
                    <a:pt x="4971" y="603"/>
                  </a:lnTo>
                  <a:cubicBezTo>
                    <a:pt x="4971" y="603"/>
                    <a:pt x="4237" y="636"/>
                    <a:pt x="4104" y="803"/>
                  </a:cubicBezTo>
                  <a:cubicBezTo>
                    <a:pt x="4004" y="936"/>
                    <a:pt x="4838" y="2337"/>
                    <a:pt x="4838" y="2337"/>
                  </a:cubicBezTo>
                  <a:cubicBezTo>
                    <a:pt x="4838" y="2337"/>
                    <a:pt x="1917" y="1"/>
                    <a:pt x="1613" y="1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937529" y="2387682"/>
              <a:ext cx="126463" cy="171014"/>
            </a:xfrm>
            <a:custGeom>
              <a:avLst/>
              <a:gdLst/>
              <a:ahLst/>
              <a:cxnLst/>
              <a:rect l="l" t="t" r="r" b="b"/>
              <a:pathLst>
                <a:path w="6035" h="8161" extrusionOk="0">
                  <a:moveTo>
                    <a:pt x="3436" y="0"/>
                  </a:moveTo>
                  <a:cubicBezTo>
                    <a:pt x="3224" y="0"/>
                    <a:pt x="2992" y="90"/>
                    <a:pt x="2966" y="221"/>
                  </a:cubicBezTo>
                  <a:cubicBezTo>
                    <a:pt x="2932" y="355"/>
                    <a:pt x="3499" y="2623"/>
                    <a:pt x="3499" y="2623"/>
                  </a:cubicBezTo>
                  <a:cubicBezTo>
                    <a:pt x="3499" y="2623"/>
                    <a:pt x="2413" y="121"/>
                    <a:pt x="2170" y="121"/>
                  </a:cubicBezTo>
                  <a:cubicBezTo>
                    <a:pt x="2168" y="121"/>
                    <a:pt x="2167" y="121"/>
                    <a:pt x="2165" y="121"/>
                  </a:cubicBezTo>
                  <a:cubicBezTo>
                    <a:pt x="1932" y="121"/>
                    <a:pt x="1598" y="188"/>
                    <a:pt x="1565" y="421"/>
                  </a:cubicBezTo>
                  <a:cubicBezTo>
                    <a:pt x="1531" y="655"/>
                    <a:pt x="2465" y="2790"/>
                    <a:pt x="2465" y="2790"/>
                  </a:cubicBezTo>
                  <a:cubicBezTo>
                    <a:pt x="2465" y="2790"/>
                    <a:pt x="1231" y="1255"/>
                    <a:pt x="1098" y="1222"/>
                  </a:cubicBezTo>
                  <a:cubicBezTo>
                    <a:pt x="1088" y="1220"/>
                    <a:pt x="1078" y="1219"/>
                    <a:pt x="1067" y="1219"/>
                  </a:cubicBezTo>
                  <a:cubicBezTo>
                    <a:pt x="890" y="1219"/>
                    <a:pt x="568" y="1467"/>
                    <a:pt x="631" y="1656"/>
                  </a:cubicBezTo>
                  <a:cubicBezTo>
                    <a:pt x="697" y="1889"/>
                    <a:pt x="1665" y="3524"/>
                    <a:pt x="1665" y="3524"/>
                  </a:cubicBezTo>
                  <a:cubicBezTo>
                    <a:pt x="1665" y="3524"/>
                    <a:pt x="631" y="2490"/>
                    <a:pt x="464" y="2456"/>
                  </a:cubicBezTo>
                  <a:cubicBezTo>
                    <a:pt x="454" y="2454"/>
                    <a:pt x="444" y="2453"/>
                    <a:pt x="434" y="2453"/>
                  </a:cubicBezTo>
                  <a:cubicBezTo>
                    <a:pt x="264" y="2453"/>
                    <a:pt x="1" y="2699"/>
                    <a:pt x="64" y="2856"/>
                  </a:cubicBezTo>
                  <a:cubicBezTo>
                    <a:pt x="97" y="3057"/>
                    <a:pt x="3032" y="6726"/>
                    <a:pt x="3032" y="6726"/>
                  </a:cubicBezTo>
                  <a:lnTo>
                    <a:pt x="3800" y="8160"/>
                  </a:lnTo>
                  <a:lnTo>
                    <a:pt x="6034" y="6459"/>
                  </a:lnTo>
                  <a:lnTo>
                    <a:pt x="5968" y="2456"/>
                  </a:lnTo>
                  <a:cubicBezTo>
                    <a:pt x="5968" y="2456"/>
                    <a:pt x="5428" y="2115"/>
                    <a:pt x="5213" y="2115"/>
                  </a:cubicBezTo>
                  <a:cubicBezTo>
                    <a:pt x="5196" y="2115"/>
                    <a:pt x="5180" y="2117"/>
                    <a:pt x="5167" y="2123"/>
                  </a:cubicBezTo>
                  <a:cubicBezTo>
                    <a:pt x="4967" y="2189"/>
                    <a:pt x="4867" y="3790"/>
                    <a:pt x="4867" y="3790"/>
                  </a:cubicBezTo>
                  <a:cubicBezTo>
                    <a:pt x="4867" y="3790"/>
                    <a:pt x="3833" y="88"/>
                    <a:pt x="3599" y="21"/>
                  </a:cubicBezTo>
                  <a:cubicBezTo>
                    <a:pt x="3550" y="7"/>
                    <a:pt x="3494" y="0"/>
                    <a:pt x="3436" y="0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923468" y="2865541"/>
              <a:ext cx="707420" cy="276208"/>
            </a:xfrm>
            <a:custGeom>
              <a:avLst/>
              <a:gdLst/>
              <a:ahLst/>
              <a:cxnLst/>
              <a:rect l="l" t="t" r="r" b="b"/>
              <a:pathLst>
                <a:path w="33759" h="13181" extrusionOk="0">
                  <a:moveTo>
                    <a:pt x="1535" y="0"/>
                  </a:moveTo>
                  <a:cubicBezTo>
                    <a:pt x="334" y="500"/>
                    <a:pt x="1" y="2735"/>
                    <a:pt x="1" y="2735"/>
                  </a:cubicBezTo>
                  <a:cubicBezTo>
                    <a:pt x="1" y="2735"/>
                    <a:pt x="9912" y="13180"/>
                    <a:pt x="21476" y="13180"/>
                  </a:cubicBezTo>
                  <a:cubicBezTo>
                    <a:pt x="25486" y="13180"/>
                    <a:pt x="29695" y="11924"/>
                    <a:pt x="33758" y="8540"/>
                  </a:cubicBezTo>
                  <a:lnTo>
                    <a:pt x="30689" y="1935"/>
                  </a:lnTo>
                  <a:cubicBezTo>
                    <a:pt x="30689" y="1935"/>
                    <a:pt x="26770" y="5201"/>
                    <a:pt x="19279" y="5201"/>
                  </a:cubicBezTo>
                  <a:cubicBezTo>
                    <a:pt x="14683" y="5201"/>
                    <a:pt x="8741" y="3971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3323291" y="3433130"/>
              <a:ext cx="355124" cy="643800"/>
            </a:xfrm>
            <a:custGeom>
              <a:avLst/>
              <a:gdLst/>
              <a:ahLst/>
              <a:cxnLst/>
              <a:rect l="l" t="t" r="r" b="b"/>
              <a:pathLst>
                <a:path w="16947" h="30723" extrusionOk="0">
                  <a:moveTo>
                    <a:pt x="11576" y="0"/>
                  </a:moveTo>
                  <a:lnTo>
                    <a:pt x="1" y="3303"/>
                  </a:lnTo>
                  <a:cubicBezTo>
                    <a:pt x="1" y="21782"/>
                    <a:pt x="13511" y="30722"/>
                    <a:pt x="13511" y="30722"/>
                  </a:cubicBezTo>
                  <a:cubicBezTo>
                    <a:pt x="13511" y="30722"/>
                    <a:pt x="16246" y="30422"/>
                    <a:pt x="16946" y="28521"/>
                  </a:cubicBezTo>
                  <a:cubicBezTo>
                    <a:pt x="4371" y="12576"/>
                    <a:pt x="11576" y="0"/>
                    <a:pt x="11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3290454" y="2482482"/>
              <a:ext cx="364889" cy="311077"/>
            </a:xfrm>
            <a:custGeom>
              <a:avLst/>
              <a:gdLst/>
              <a:ahLst/>
              <a:cxnLst/>
              <a:rect l="l" t="t" r="r" b="b"/>
              <a:pathLst>
                <a:path w="17413" h="14845" extrusionOk="0">
                  <a:moveTo>
                    <a:pt x="15278" y="14844"/>
                  </a:moveTo>
                  <a:cubicBezTo>
                    <a:pt x="15278" y="14844"/>
                    <a:pt x="16812" y="13143"/>
                    <a:pt x="17112" y="9641"/>
                  </a:cubicBezTo>
                  <a:cubicBezTo>
                    <a:pt x="17413" y="6171"/>
                    <a:pt x="17112" y="3469"/>
                    <a:pt x="16145" y="2802"/>
                  </a:cubicBezTo>
                  <a:cubicBezTo>
                    <a:pt x="15178" y="2102"/>
                    <a:pt x="14010" y="2802"/>
                    <a:pt x="14010" y="2802"/>
                  </a:cubicBezTo>
                  <a:cubicBezTo>
                    <a:pt x="14010" y="2802"/>
                    <a:pt x="13810" y="1034"/>
                    <a:pt x="12576" y="868"/>
                  </a:cubicBezTo>
                  <a:cubicBezTo>
                    <a:pt x="11308" y="667"/>
                    <a:pt x="11008" y="1635"/>
                    <a:pt x="11008" y="1635"/>
                  </a:cubicBezTo>
                  <a:cubicBezTo>
                    <a:pt x="11008" y="1635"/>
                    <a:pt x="10741" y="0"/>
                    <a:pt x="9007" y="0"/>
                  </a:cubicBezTo>
                  <a:cubicBezTo>
                    <a:pt x="7239" y="0"/>
                    <a:pt x="6672" y="1735"/>
                    <a:pt x="4937" y="1635"/>
                  </a:cubicBezTo>
                  <a:cubicBezTo>
                    <a:pt x="3202" y="1535"/>
                    <a:pt x="200" y="2102"/>
                    <a:pt x="100" y="3936"/>
                  </a:cubicBezTo>
                  <a:cubicBezTo>
                    <a:pt x="0" y="5771"/>
                    <a:pt x="4537" y="7406"/>
                    <a:pt x="4537" y="7406"/>
                  </a:cubicBezTo>
                  <a:close/>
                </a:path>
              </a:pathLst>
            </a:custGeom>
            <a:solidFill>
              <a:srgbClr val="7B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3357553" y="2560645"/>
              <a:ext cx="285219" cy="292741"/>
            </a:xfrm>
            <a:custGeom>
              <a:avLst/>
              <a:gdLst/>
              <a:ahLst/>
              <a:cxnLst/>
              <a:rect l="l" t="t" r="r" b="b"/>
              <a:pathLst>
                <a:path w="13611" h="13970" extrusionOk="0">
                  <a:moveTo>
                    <a:pt x="2837" y="1"/>
                  </a:moveTo>
                  <a:cubicBezTo>
                    <a:pt x="1766" y="1"/>
                    <a:pt x="977" y="253"/>
                    <a:pt x="768" y="807"/>
                  </a:cubicBezTo>
                  <a:cubicBezTo>
                    <a:pt x="0" y="2842"/>
                    <a:pt x="101" y="11615"/>
                    <a:pt x="868" y="12482"/>
                  </a:cubicBezTo>
                  <a:cubicBezTo>
                    <a:pt x="1628" y="13361"/>
                    <a:pt x="4250" y="13969"/>
                    <a:pt x="6950" y="13969"/>
                  </a:cubicBezTo>
                  <a:cubicBezTo>
                    <a:pt x="8040" y="13969"/>
                    <a:pt x="9143" y="13870"/>
                    <a:pt x="10141" y="13649"/>
                  </a:cubicBezTo>
                  <a:cubicBezTo>
                    <a:pt x="13610" y="12882"/>
                    <a:pt x="11776" y="4476"/>
                    <a:pt x="11776" y="4476"/>
                  </a:cubicBezTo>
                  <a:cubicBezTo>
                    <a:pt x="10586" y="1806"/>
                    <a:pt x="5703" y="1"/>
                    <a:pt x="2837" y="1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3351266" y="2502746"/>
              <a:ext cx="295696" cy="242575"/>
            </a:xfrm>
            <a:custGeom>
              <a:avLst/>
              <a:gdLst/>
              <a:ahLst/>
              <a:cxnLst/>
              <a:rect l="l" t="t" r="r" b="b"/>
              <a:pathLst>
                <a:path w="14111" h="11576" extrusionOk="0">
                  <a:moveTo>
                    <a:pt x="13043" y="9741"/>
                  </a:moveTo>
                  <a:cubicBezTo>
                    <a:pt x="13043" y="9741"/>
                    <a:pt x="9841" y="11576"/>
                    <a:pt x="8807" y="10241"/>
                  </a:cubicBezTo>
                  <a:cubicBezTo>
                    <a:pt x="7739" y="8874"/>
                    <a:pt x="8807" y="5104"/>
                    <a:pt x="8807" y="5104"/>
                  </a:cubicBezTo>
                  <a:cubicBezTo>
                    <a:pt x="8807" y="5104"/>
                    <a:pt x="2002" y="6072"/>
                    <a:pt x="0" y="3837"/>
                  </a:cubicBezTo>
                  <a:cubicBezTo>
                    <a:pt x="801" y="1"/>
                    <a:pt x="9374" y="2769"/>
                    <a:pt x="9374" y="2769"/>
                  </a:cubicBezTo>
                  <a:cubicBezTo>
                    <a:pt x="9374" y="2769"/>
                    <a:pt x="14110" y="4404"/>
                    <a:pt x="13043" y="9741"/>
                  </a:cubicBezTo>
                  <a:close/>
                </a:path>
              </a:pathLst>
            </a:custGeom>
            <a:solidFill>
              <a:srgbClr val="7B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3556060" y="2672629"/>
              <a:ext cx="69927" cy="71980"/>
            </a:xfrm>
            <a:custGeom>
              <a:avLst/>
              <a:gdLst/>
              <a:ahLst/>
              <a:cxnLst/>
              <a:rect l="l" t="t" r="r" b="b"/>
              <a:pathLst>
                <a:path w="3337" h="3435" extrusionOk="0">
                  <a:moveTo>
                    <a:pt x="1598" y="0"/>
                  </a:moveTo>
                  <a:cubicBezTo>
                    <a:pt x="999" y="0"/>
                    <a:pt x="389" y="334"/>
                    <a:pt x="268" y="767"/>
                  </a:cubicBezTo>
                  <a:cubicBezTo>
                    <a:pt x="1" y="1834"/>
                    <a:pt x="368" y="3102"/>
                    <a:pt x="368" y="3102"/>
                  </a:cubicBezTo>
                  <a:cubicBezTo>
                    <a:pt x="368" y="3102"/>
                    <a:pt x="892" y="3434"/>
                    <a:pt x="1497" y="3434"/>
                  </a:cubicBezTo>
                  <a:cubicBezTo>
                    <a:pt x="1869" y="3434"/>
                    <a:pt x="2272" y="3308"/>
                    <a:pt x="2603" y="2902"/>
                  </a:cubicBezTo>
                  <a:cubicBezTo>
                    <a:pt x="3337" y="719"/>
                    <a:pt x="2478" y="0"/>
                    <a:pt x="1598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3438628" y="2801230"/>
              <a:ext cx="149619" cy="146748"/>
            </a:xfrm>
            <a:custGeom>
              <a:avLst/>
              <a:gdLst/>
              <a:ahLst/>
              <a:cxnLst/>
              <a:rect l="l" t="t" r="r" b="b"/>
              <a:pathLst>
                <a:path w="7140" h="7003" extrusionOk="0">
                  <a:moveTo>
                    <a:pt x="468" y="0"/>
                  </a:moveTo>
                  <a:lnTo>
                    <a:pt x="501" y="4737"/>
                  </a:lnTo>
                  <a:cubicBezTo>
                    <a:pt x="501" y="4737"/>
                    <a:pt x="1" y="6572"/>
                    <a:pt x="2703" y="6972"/>
                  </a:cubicBezTo>
                  <a:cubicBezTo>
                    <a:pt x="2854" y="6992"/>
                    <a:pt x="3002" y="7002"/>
                    <a:pt x="3146" y="7002"/>
                  </a:cubicBezTo>
                  <a:cubicBezTo>
                    <a:pt x="5593" y="7002"/>
                    <a:pt x="7139" y="4237"/>
                    <a:pt x="7139" y="4237"/>
                  </a:cubicBezTo>
                  <a:lnTo>
                    <a:pt x="7139" y="0"/>
                  </a:ln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3333790" y="2889996"/>
              <a:ext cx="423605" cy="510087"/>
            </a:xfrm>
            <a:custGeom>
              <a:avLst/>
              <a:gdLst/>
              <a:ahLst/>
              <a:cxnLst/>
              <a:rect l="l" t="t" r="r" b="b"/>
              <a:pathLst>
                <a:path w="20215" h="24342" extrusionOk="0">
                  <a:moveTo>
                    <a:pt x="5471" y="1"/>
                  </a:moveTo>
                  <a:cubicBezTo>
                    <a:pt x="5471" y="1"/>
                    <a:pt x="4837" y="3737"/>
                    <a:pt x="3503" y="8273"/>
                  </a:cubicBezTo>
                  <a:cubicBezTo>
                    <a:pt x="834" y="17079"/>
                    <a:pt x="0" y="20615"/>
                    <a:pt x="0" y="20615"/>
                  </a:cubicBezTo>
                  <a:cubicBezTo>
                    <a:pt x="0" y="20615"/>
                    <a:pt x="5250" y="24341"/>
                    <a:pt x="12193" y="24341"/>
                  </a:cubicBezTo>
                  <a:cubicBezTo>
                    <a:pt x="12798" y="24341"/>
                    <a:pt x="13415" y="24313"/>
                    <a:pt x="14044" y="24251"/>
                  </a:cubicBezTo>
                  <a:cubicBezTo>
                    <a:pt x="20215" y="5438"/>
                    <a:pt x="12142" y="1"/>
                    <a:pt x="12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3008043" y="2513307"/>
              <a:ext cx="538250" cy="535170"/>
            </a:xfrm>
            <a:custGeom>
              <a:avLst/>
              <a:gdLst/>
              <a:ahLst/>
              <a:cxnLst/>
              <a:rect l="l" t="t" r="r" b="b"/>
              <a:pathLst>
                <a:path w="25686" h="25539" extrusionOk="0">
                  <a:moveTo>
                    <a:pt x="2512" y="1"/>
                  </a:moveTo>
                  <a:cubicBezTo>
                    <a:pt x="1312" y="1"/>
                    <a:pt x="1" y="1398"/>
                    <a:pt x="1" y="1398"/>
                  </a:cubicBezTo>
                  <a:cubicBezTo>
                    <a:pt x="1" y="1398"/>
                    <a:pt x="3708" y="25539"/>
                    <a:pt x="22409" y="25539"/>
                  </a:cubicBezTo>
                  <a:cubicBezTo>
                    <a:pt x="23060" y="25539"/>
                    <a:pt x="23730" y="25509"/>
                    <a:pt x="24418" y="25449"/>
                  </a:cubicBezTo>
                  <a:lnTo>
                    <a:pt x="25686" y="18243"/>
                  </a:lnTo>
                  <a:lnTo>
                    <a:pt x="25686" y="18243"/>
                  </a:lnTo>
                  <a:cubicBezTo>
                    <a:pt x="25686" y="18243"/>
                    <a:pt x="25533" y="18257"/>
                    <a:pt x="25248" y="18257"/>
                  </a:cubicBezTo>
                  <a:cubicBezTo>
                    <a:pt x="22880" y="18257"/>
                    <a:pt x="11407" y="17327"/>
                    <a:pt x="2803" y="30"/>
                  </a:cubicBezTo>
                  <a:cubicBezTo>
                    <a:pt x="2707" y="10"/>
                    <a:pt x="2610" y="1"/>
                    <a:pt x="2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3127571" y="3321984"/>
              <a:ext cx="500510" cy="811901"/>
            </a:xfrm>
            <a:custGeom>
              <a:avLst/>
              <a:gdLst/>
              <a:ahLst/>
              <a:cxnLst/>
              <a:rect l="l" t="t" r="r" b="b"/>
              <a:pathLst>
                <a:path w="23885" h="38745" extrusionOk="0">
                  <a:moveTo>
                    <a:pt x="9841" y="0"/>
                  </a:moveTo>
                  <a:cubicBezTo>
                    <a:pt x="9841" y="0"/>
                    <a:pt x="1" y="17046"/>
                    <a:pt x="8774" y="38695"/>
                  </a:cubicBezTo>
                  <a:cubicBezTo>
                    <a:pt x="9170" y="38729"/>
                    <a:pt x="9522" y="38744"/>
                    <a:pt x="9835" y="38744"/>
                  </a:cubicBezTo>
                  <a:cubicBezTo>
                    <a:pt x="11947" y="38744"/>
                    <a:pt x="12276" y="38061"/>
                    <a:pt x="12276" y="38061"/>
                  </a:cubicBezTo>
                  <a:cubicBezTo>
                    <a:pt x="12276" y="38061"/>
                    <a:pt x="12777" y="15345"/>
                    <a:pt x="17213" y="10575"/>
                  </a:cubicBezTo>
                  <a:cubicBezTo>
                    <a:pt x="20616" y="9074"/>
                    <a:pt x="21983" y="7939"/>
                    <a:pt x="23885" y="3636"/>
                  </a:cubicBezTo>
                  <a:cubicBezTo>
                    <a:pt x="18081" y="1868"/>
                    <a:pt x="9841" y="0"/>
                    <a:pt x="9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2793463" y="3621851"/>
              <a:ext cx="255148" cy="264934"/>
            </a:xfrm>
            <a:custGeom>
              <a:avLst/>
              <a:gdLst/>
              <a:ahLst/>
              <a:cxnLst/>
              <a:rect l="l" t="t" r="r" b="b"/>
              <a:pathLst>
                <a:path w="12176" h="12643" extrusionOk="0">
                  <a:moveTo>
                    <a:pt x="9974" y="1"/>
                  </a:moveTo>
                  <a:lnTo>
                    <a:pt x="9974" y="1"/>
                  </a:lnTo>
                  <a:cubicBezTo>
                    <a:pt x="0" y="4904"/>
                    <a:pt x="4103" y="12643"/>
                    <a:pt x="4103" y="12643"/>
                  </a:cubicBezTo>
                  <a:cubicBezTo>
                    <a:pt x="4103" y="12643"/>
                    <a:pt x="12176" y="10908"/>
                    <a:pt x="9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1201842" y="3642115"/>
              <a:ext cx="226482" cy="224449"/>
            </a:xfrm>
            <a:custGeom>
              <a:avLst/>
              <a:gdLst/>
              <a:ahLst/>
              <a:cxnLst/>
              <a:rect l="l" t="t" r="r" b="b"/>
              <a:pathLst>
                <a:path w="10808" h="10711" extrusionOk="0">
                  <a:moveTo>
                    <a:pt x="10808" y="1"/>
                  </a:moveTo>
                  <a:lnTo>
                    <a:pt x="10808" y="1"/>
                  </a:lnTo>
                  <a:cubicBezTo>
                    <a:pt x="0" y="2670"/>
                    <a:pt x="1835" y="10709"/>
                    <a:pt x="1835" y="10709"/>
                  </a:cubicBezTo>
                  <a:cubicBezTo>
                    <a:pt x="1835" y="10709"/>
                    <a:pt x="1880" y="10711"/>
                    <a:pt x="1965" y="10711"/>
                  </a:cubicBezTo>
                  <a:cubicBezTo>
                    <a:pt x="3057" y="10711"/>
                    <a:pt x="10622" y="10338"/>
                    <a:pt x="10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1426208" y="3497441"/>
              <a:ext cx="268434" cy="376771"/>
            </a:xfrm>
            <a:custGeom>
              <a:avLst/>
              <a:gdLst/>
              <a:ahLst/>
              <a:cxnLst/>
              <a:rect l="l" t="t" r="r" b="b"/>
              <a:pathLst>
                <a:path w="12810" h="17980" extrusionOk="0">
                  <a:moveTo>
                    <a:pt x="5438" y="0"/>
                  </a:moveTo>
                  <a:lnTo>
                    <a:pt x="5438" y="0"/>
                  </a:lnTo>
                  <a:cubicBezTo>
                    <a:pt x="1" y="12242"/>
                    <a:pt x="8907" y="17980"/>
                    <a:pt x="8907" y="17980"/>
                  </a:cubicBezTo>
                  <a:cubicBezTo>
                    <a:pt x="8907" y="17980"/>
                    <a:pt x="12810" y="10107"/>
                    <a:pt x="5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3803267" y="3685471"/>
              <a:ext cx="168730" cy="184614"/>
            </a:xfrm>
            <a:custGeom>
              <a:avLst/>
              <a:gdLst/>
              <a:ahLst/>
              <a:cxnLst/>
              <a:rect l="l" t="t" r="r" b="b"/>
              <a:pathLst>
                <a:path w="8052" h="8810" extrusionOk="0">
                  <a:moveTo>
                    <a:pt x="579" y="0"/>
                  </a:moveTo>
                  <a:cubicBezTo>
                    <a:pt x="0" y="8447"/>
                    <a:pt x="4857" y="8810"/>
                    <a:pt x="5695" y="8810"/>
                  </a:cubicBezTo>
                  <a:cubicBezTo>
                    <a:pt x="5773" y="8810"/>
                    <a:pt x="5816" y="8806"/>
                    <a:pt x="5816" y="8806"/>
                  </a:cubicBezTo>
                  <a:cubicBezTo>
                    <a:pt x="5816" y="8806"/>
                    <a:pt x="8051" y="3169"/>
                    <a:pt x="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2658554" y="3653305"/>
              <a:ext cx="190146" cy="201336"/>
            </a:xfrm>
            <a:custGeom>
              <a:avLst/>
              <a:gdLst/>
              <a:ahLst/>
              <a:cxnLst/>
              <a:rect l="l" t="t" r="r" b="b"/>
              <a:pathLst>
                <a:path w="9074" h="9608" extrusionOk="0">
                  <a:moveTo>
                    <a:pt x="2335" y="1"/>
                  </a:moveTo>
                  <a:lnTo>
                    <a:pt x="2335" y="1"/>
                  </a:lnTo>
                  <a:cubicBezTo>
                    <a:pt x="0" y="8940"/>
                    <a:pt x="5871" y="9608"/>
                    <a:pt x="5871" y="9608"/>
                  </a:cubicBezTo>
                  <a:cubicBezTo>
                    <a:pt x="5871" y="9608"/>
                    <a:pt x="9073" y="447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UN SDGs and Wicked Problems</a:t>
            </a:r>
          </a:p>
        </p:txBody>
      </p:sp>
      <p:pic>
        <p:nvPicPr>
          <p:cNvPr id="1026" name="Picture 2" descr="Why the 2030 Sustainable Development Goals matter to packaging professionals">
            <a:extLst>
              <a:ext uri="{FF2B5EF4-FFF2-40B4-BE49-F238E27FC236}">
                <a16:creationId xmlns:a16="http://schemas.microsoft.com/office/drawing/2014/main" id="{749B7D12-001E-63EA-976F-6195CEC0E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 r="1" b="30054"/>
          <a:stretch/>
        </p:blipFill>
        <p:spPr bwMode="auto">
          <a:xfrm>
            <a:off x="713225" y="1152475"/>
            <a:ext cx="77175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2528ED-FA16-4235-5C23-AE96A9AEC13E}"/>
              </a:ext>
            </a:extLst>
          </p:cNvPr>
          <p:cNvSpPr txBox="1"/>
          <p:nvPr/>
        </p:nvSpPr>
        <p:spPr>
          <a:xfrm>
            <a:off x="2616481" y="4698475"/>
            <a:ext cx="3910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([UN Sustainable Development Goals , nd)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8"/>
          <p:cNvSpPr/>
          <p:nvPr/>
        </p:nvSpPr>
        <p:spPr>
          <a:xfrm rot="-1506713" flipH="1">
            <a:off x="5361741" y="755557"/>
            <a:ext cx="2516839" cy="3162843"/>
          </a:xfrm>
          <a:custGeom>
            <a:avLst/>
            <a:gdLst/>
            <a:ahLst/>
            <a:cxnLst/>
            <a:rect l="l" t="t" r="r" b="b"/>
            <a:pathLst>
              <a:path w="73284" h="92094" extrusionOk="0">
                <a:moveTo>
                  <a:pt x="61129" y="1"/>
                </a:moveTo>
                <a:cubicBezTo>
                  <a:pt x="59901" y="1"/>
                  <a:pt x="58683" y="246"/>
                  <a:pt x="57544" y="780"/>
                </a:cubicBezTo>
                <a:cubicBezTo>
                  <a:pt x="53760" y="2559"/>
                  <a:pt x="51855" y="6720"/>
                  <a:pt x="49800" y="10354"/>
                </a:cubicBezTo>
                <a:cubicBezTo>
                  <a:pt x="45890" y="17246"/>
                  <a:pt x="39900" y="23587"/>
                  <a:pt x="32106" y="25166"/>
                </a:cubicBezTo>
                <a:cubicBezTo>
                  <a:pt x="28096" y="25993"/>
                  <a:pt x="23885" y="25492"/>
                  <a:pt x="19900" y="26519"/>
                </a:cubicBezTo>
                <a:cubicBezTo>
                  <a:pt x="15038" y="27747"/>
                  <a:pt x="10928" y="31231"/>
                  <a:pt x="8096" y="35366"/>
                </a:cubicBezTo>
                <a:cubicBezTo>
                  <a:pt x="5238" y="39527"/>
                  <a:pt x="3534" y="44364"/>
                  <a:pt x="2156" y="49201"/>
                </a:cubicBezTo>
                <a:cubicBezTo>
                  <a:pt x="978" y="53412"/>
                  <a:pt x="0" y="57873"/>
                  <a:pt x="877" y="62159"/>
                </a:cubicBezTo>
                <a:cubicBezTo>
                  <a:pt x="1529" y="65367"/>
                  <a:pt x="3133" y="68299"/>
                  <a:pt x="4913" y="71031"/>
                </a:cubicBezTo>
                <a:cubicBezTo>
                  <a:pt x="6742" y="73913"/>
                  <a:pt x="8772" y="76645"/>
                  <a:pt x="10953" y="79251"/>
                </a:cubicBezTo>
                <a:lnTo>
                  <a:pt x="19023" y="83186"/>
                </a:lnTo>
                <a:cubicBezTo>
                  <a:pt x="23434" y="86695"/>
                  <a:pt x="28396" y="89678"/>
                  <a:pt x="33835" y="91131"/>
                </a:cubicBezTo>
                <a:cubicBezTo>
                  <a:pt x="36141" y="91755"/>
                  <a:pt x="38544" y="92093"/>
                  <a:pt x="40935" y="92093"/>
                </a:cubicBezTo>
                <a:cubicBezTo>
                  <a:pt x="44210" y="92093"/>
                  <a:pt x="47461" y="91459"/>
                  <a:pt x="50401" y="90053"/>
                </a:cubicBezTo>
                <a:cubicBezTo>
                  <a:pt x="53810" y="88424"/>
                  <a:pt x="56667" y="85843"/>
                  <a:pt x="59073" y="82936"/>
                </a:cubicBezTo>
                <a:cubicBezTo>
                  <a:pt x="61955" y="79427"/>
                  <a:pt x="64261" y="75291"/>
                  <a:pt x="64913" y="70805"/>
                </a:cubicBezTo>
                <a:cubicBezTo>
                  <a:pt x="66041" y="62785"/>
                  <a:pt x="61880" y="54865"/>
                  <a:pt x="62306" y="46795"/>
                </a:cubicBezTo>
                <a:cubicBezTo>
                  <a:pt x="62582" y="41908"/>
                  <a:pt x="64512" y="37271"/>
                  <a:pt x="66617" y="32835"/>
                </a:cubicBezTo>
                <a:cubicBezTo>
                  <a:pt x="68722" y="28424"/>
                  <a:pt x="71028" y="24038"/>
                  <a:pt x="72156" y="19251"/>
                </a:cubicBezTo>
                <a:cubicBezTo>
                  <a:pt x="73284" y="14489"/>
                  <a:pt x="73058" y="9151"/>
                  <a:pt x="70326" y="5091"/>
                </a:cubicBezTo>
                <a:cubicBezTo>
                  <a:pt x="68315" y="2054"/>
                  <a:pt x="64683" y="1"/>
                  <a:pt x="61129" y="1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8"/>
          <p:cNvSpPr txBox="1">
            <a:spLocks noGrp="1"/>
          </p:cNvSpPr>
          <p:nvPr>
            <p:ph type="title"/>
          </p:nvPr>
        </p:nvSpPr>
        <p:spPr>
          <a:xfrm>
            <a:off x="932400" y="2369957"/>
            <a:ext cx="3770700" cy="16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Collective Impact Framework</a:t>
            </a:r>
            <a:endParaRPr dirty="0"/>
          </a:p>
        </p:txBody>
      </p:sp>
      <p:sp>
        <p:nvSpPr>
          <p:cNvPr id="592" name="Google Shape;592;p48"/>
          <p:cNvSpPr txBox="1">
            <a:spLocks noGrp="1"/>
          </p:cNvSpPr>
          <p:nvPr>
            <p:ph type="title" idx="2"/>
          </p:nvPr>
        </p:nvSpPr>
        <p:spPr>
          <a:xfrm>
            <a:off x="2215950" y="673915"/>
            <a:ext cx="120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93" name="Google Shape;593;p48"/>
          <p:cNvSpPr txBox="1">
            <a:spLocks noGrp="1"/>
          </p:cNvSpPr>
          <p:nvPr>
            <p:ph type="subTitle" idx="1"/>
          </p:nvPr>
        </p:nvSpPr>
        <p:spPr>
          <a:xfrm>
            <a:off x="720000" y="3938182"/>
            <a:ext cx="419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we use this to bring people together to achieve social change?</a:t>
            </a:r>
            <a:endParaRPr dirty="0"/>
          </a:p>
        </p:txBody>
      </p:sp>
      <p:grpSp>
        <p:nvGrpSpPr>
          <p:cNvPr id="594" name="Google Shape;594;p48"/>
          <p:cNvGrpSpPr/>
          <p:nvPr/>
        </p:nvGrpSpPr>
        <p:grpSpPr>
          <a:xfrm>
            <a:off x="5189481" y="1225007"/>
            <a:ext cx="2986380" cy="2460410"/>
            <a:chOff x="1096950" y="998775"/>
            <a:chExt cx="4230000" cy="3485000"/>
          </a:xfrm>
        </p:grpSpPr>
        <p:sp>
          <p:nvSpPr>
            <p:cNvPr id="595" name="Google Shape;595;p48"/>
            <p:cNvSpPr/>
            <p:nvPr/>
          </p:nvSpPr>
          <p:spPr>
            <a:xfrm>
              <a:off x="2818775" y="1132225"/>
              <a:ext cx="2497525" cy="3332125"/>
            </a:xfrm>
            <a:custGeom>
              <a:avLst/>
              <a:gdLst/>
              <a:ahLst/>
              <a:cxnLst/>
              <a:rect l="l" t="t" r="r" b="b"/>
              <a:pathLst>
                <a:path w="99901" h="133285" extrusionOk="0">
                  <a:moveTo>
                    <a:pt x="0" y="1"/>
                  </a:moveTo>
                  <a:lnTo>
                    <a:pt x="0" y="133285"/>
                  </a:lnTo>
                  <a:lnTo>
                    <a:pt x="99900" y="133285"/>
                  </a:lnTo>
                  <a:lnTo>
                    <a:pt x="999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8"/>
            <p:cNvSpPr/>
            <p:nvPr/>
          </p:nvSpPr>
          <p:spPr>
            <a:xfrm>
              <a:off x="2971650" y="1357175"/>
              <a:ext cx="2191775" cy="2984375"/>
            </a:xfrm>
            <a:custGeom>
              <a:avLst/>
              <a:gdLst/>
              <a:ahLst/>
              <a:cxnLst/>
              <a:rect l="l" t="t" r="r" b="b"/>
              <a:pathLst>
                <a:path w="87671" h="119375" extrusionOk="0">
                  <a:moveTo>
                    <a:pt x="0" y="0"/>
                  </a:moveTo>
                  <a:lnTo>
                    <a:pt x="0" y="119375"/>
                  </a:lnTo>
                  <a:lnTo>
                    <a:pt x="87670" y="119375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8"/>
            <p:cNvSpPr/>
            <p:nvPr/>
          </p:nvSpPr>
          <p:spPr>
            <a:xfrm>
              <a:off x="2971650" y="1305800"/>
              <a:ext cx="2191775" cy="2985000"/>
            </a:xfrm>
            <a:custGeom>
              <a:avLst/>
              <a:gdLst/>
              <a:ahLst/>
              <a:cxnLst/>
              <a:rect l="l" t="t" r="r" b="b"/>
              <a:pathLst>
                <a:path w="87671" h="119400" extrusionOk="0">
                  <a:moveTo>
                    <a:pt x="0" y="0"/>
                  </a:moveTo>
                  <a:lnTo>
                    <a:pt x="0" y="119399"/>
                  </a:lnTo>
                  <a:lnTo>
                    <a:pt x="87670" y="119399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8"/>
            <p:cNvSpPr/>
            <p:nvPr/>
          </p:nvSpPr>
          <p:spPr>
            <a:xfrm>
              <a:off x="2807475" y="1121575"/>
              <a:ext cx="218700" cy="218075"/>
            </a:xfrm>
            <a:custGeom>
              <a:avLst/>
              <a:gdLst/>
              <a:ahLst/>
              <a:cxnLst/>
              <a:rect l="l" t="t" r="r" b="b"/>
              <a:pathLst>
                <a:path w="8748" h="8723" extrusionOk="0">
                  <a:moveTo>
                    <a:pt x="1" y="1"/>
                  </a:moveTo>
                  <a:lnTo>
                    <a:pt x="1" y="8723"/>
                  </a:lnTo>
                  <a:lnTo>
                    <a:pt x="87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8"/>
            <p:cNvSpPr/>
            <p:nvPr/>
          </p:nvSpPr>
          <p:spPr>
            <a:xfrm>
              <a:off x="5108875" y="1121575"/>
              <a:ext cx="218075" cy="218075"/>
            </a:xfrm>
            <a:custGeom>
              <a:avLst/>
              <a:gdLst/>
              <a:ahLst/>
              <a:cxnLst/>
              <a:rect l="l" t="t" r="r" b="b"/>
              <a:pathLst>
                <a:path w="8723" h="8723" extrusionOk="0">
                  <a:moveTo>
                    <a:pt x="1" y="1"/>
                  </a:moveTo>
                  <a:lnTo>
                    <a:pt x="8722" y="8723"/>
                  </a:lnTo>
                  <a:lnTo>
                    <a:pt x="8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8"/>
            <p:cNvSpPr/>
            <p:nvPr/>
          </p:nvSpPr>
          <p:spPr>
            <a:xfrm>
              <a:off x="2807475" y="4265700"/>
              <a:ext cx="218700" cy="218075"/>
            </a:xfrm>
            <a:custGeom>
              <a:avLst/>
              <a:gdLst/>
              <a:ahLst/>
              <a:cxnLst/>
              <a:rect l="l" t="t" r="r" b="b"/>
              <a:pathLst>
                <a:path w="8748" h="8723" extrusionOk="0">
                  <a:moveTo>
                    <a:pt x="1" y="1"/>
                  </a:moveTo>
                  <a:lnTo>
                    <a:pt x="1" y="8723"/>
                  </a:lnTo>
                  <a:lnTo>
                    <a:pt x="8748" y="8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8"/>
            <p:cNvSpPr/>
            <p:nvPr/>
          </p:nvSpPr>
          <p:spPr>
            <a:xfrm>
              <a:off x="5108875" y="4265700"/>
              <a:ext cx="218075" cy="218075"/>
            </a:xfrm>
            <a:custGeom>
              <a:avLst/>
              <a:gdLst/>
              <a:ahLst/>
              <a:cxnLst/>
              <a:rect l="l" t="t" r="r" b="b"/>
              <a:pathLst>
                <a:path w="8723" h="8723" extrusionOk="0">
                  <a:moveTo>
                    <a:pt x="8722" y="1"/>
                  </a:moveTo>
                  <a:lnTo>
                    <a:pt x="1" y="8723"/>
                  </a:lnTo>
                  <a:lnTo>
                    <a:pt x="8722" y="8723"/>
                  </a:lnTo>
                  <a:lnTo>
                    <a:pt x="8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8"/>
            <p:cNvSpPr/>
            <p:nvPr/>
          </p:nvSpPr>
          <p:spPr>
            <a:xfrm>
              <a:off x="3911500" y="998775"/>
              <a:ext cx="312050" cy="224850"/>
            </a:xfrm>
            <a:custGeom>
              <a:avLst/>
              <a:gdLst/>
              <a:ahLst/>
              <a:cxnLst/>
              <a:rect l="l" t="t" r="r" b="b"/>
              <a:pathLst>
                <a:path w="12482" h="8994" extrusionOk="0">
                  <a:moveTo>
                    <a:pt x="6241" y="1"/>
                  </a:moveTo>
                  <a:cubicBezTo>
                    <a:pt x="2783" y="1"/>
                    <a:pt x="1" y="2808"/>
                    <a:pt x="1" y="6241"/>
                  </a:cubicBezTo>
                  <a:lnTo>
                    <a:pt x="1" y="6768"/>
                  </a:lnTo>
                  <a:cubicBezTo>
                    <a:pt x="1" y="8562"/>
                    <a:pt x="749" y="8994"/>
                    <a:pt x="1953" y="8994"/>
                  </a:cubicBezTo>
                  <a:cubicBezTo>
                    <a:pt x="3069" y="8994"/>
                    <a:pt x="4577" y="8622"/>
                    <a:pt x="6241" y="8622"/>
                  </a:cubicBezTo>
                  <a:cubicBezTo>
                    <a:pt x="7893" y="8622"/>
                    <a:pt x="9401" y="8994"/>
                    <a:pt x="10520" y="8994"/>
                  </a:cubicBezTo>
                  <a:cubicBezTo>
                    <a:pt x="11726" y="8994"/>
                    <a:pt x="12482" y="8562"/>
                    <a:pt x="12482" y="6768"/>
                  </a:cubicBezTo>
                  <a:lnTo>
                    <a:pt x="12482" y="6241"/>
                  </a:lnTo>
                  <a:cubicBezTo>
                    <a:pt x="12482" y="2808"/>
                    <a:pt x="9675" y="1"/>
                    <a:pt x="6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3659625" y="1339625"/>
              <a:ext cx="815175" cy="73350"/>
            </a:xfrm>
            <a:custGeom>
              <a:avLst/>
              <a:gdLst/>
              <a:ahLst/>
              <a:cxnLst/>
              <a:rect l="l" t="t" r="r" b="b"/>
              <a:pathLst>
                <a:path w="32607" h="2934" extrusionOk="0">
                  <a:moveTo>
                    <a:pt x="0" y="1"/>
                  </a:moveTo>
                  <a:lnTo>
                    <a:pt x="0" y="2933"/>
                  </a:lnTo>
                  <a:lnTo>
                    <a:pt x="32607" y="2933"/>
                  </a:lnTo>
                  <a:lnTo>
                    <a:pt x="32607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3637700" y="1094025"/>
              <a:ext cx="859675" cy="288875"/>
            </a:xfrm>
            <a:custGeom>
              <a:avLst/>
              <a:gdLst/>
              <a:ahLst/>
              <a:cxnLst/>
              <a:rect l="l" t="t" r="r" b="b"/>
              <a:pathLst>
                <a:path w="34387" h="11555" extrusionOk="0">
                  <a:moveTo>
                    <a:pt x="0" y="0"/>
                  </a:moveTo>
                  <a:lnTo>
                    <a:pt x="0" y="11554"/>
                  </a:lnTo>
                  <a:lnTo>
                    <a:pt x="34386" y="11554"/>
                  </a:lnTo>
                  <a:lnTo>
                    <a:pt x="343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3190950" y="1859050"/>
              <a:ext cx="299525" cy="299525"/>
            </a:xfrm>
            <a:custGeom>
              <a:avLst/>
              <a:gdLst/>
              <a:ahLst/>
              <a:cxnLst/>
              <a:rect l="l" t="t" r="r" b="b"/>
              <a:pathLst>
                <a:path w="11981" h="11981" extrusionOk="0">
                  <a:moveTo>
                    <a:pt x="0" y="1"/>
                  </a:moveTo>
                  <a:lnTo>
                    <a:pt x="0" y="11981"/>
                  </a:lnTo>
                  <a:lnTo>
                    <a:pt x="11980" y="11981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3159000" y="1827100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3190950" y="2318325"/>
              <a:ext cx="299525" cy="300150"/>
            </a:xfrm>
            <a:custGeom>
              <a:avLst/>
              <a:gdLst/>
              <a:ahLst/>
              <a:cxnLst/>
              <a:rect l="l" t="t" r="r" b="b"/>
              <a:pathLst>
                <a:path w="11981" h="12006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8"/>
            <p:cNvSpPr/>
            <p:nvPr/>
          </p:nvSpPr>
          <p:spPr>
            <a:xfrm>
              <a:off x="3159000" y="2286375"/>
              <a:ext cx="363425" cy="363450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8"/>
            <p:cNvSpPr/>
            <p:nvPr/>
          </p:nvSpPr>
          <p:spPr>
            <a:xfrm>
              <a:off x="3190950" y="2777600"/>
              <a:ext cx="299525" cy="300150"/>
            </a:xfrm>
            <a:custGeom>
              <a:avLst/>
              <a:gdLst/>
              <a:ahLst/>
              <a:cxnLst/>
              <a:rect l="l" t="t" r="r" b="b"/>
              <a:pathLst>
                <a:path w="11981" h="12006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8"/>
            <p:cNvSpPr/>
            <p:nvPr/>
          </p:nvSpPr>
          <p:spPr>
            <a:xfrm>
              <a:off x="3159000" y="2746275"/>
              <a:ext cx="363425" cy="363450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27"/>
                  </a:moveTo>
                  <a:lnTo>
                    <a:pt x="14085" y="14086"/>
                  </a:lnTo>
                  <a:lnTo>
                    <a:pt x="426" y="14086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8"/>
            <p:cNvSpPr/>
            <p:nvPr/>
          </p:nvSpPr>
          <p:spPr>
            <a:xfrm>
              <a:off x="3128925" y="1791525"/>
              <a:ext cx="441750" cy="322575"/>
            </a:xfrm>
            <a:custGeom>
              <a:avLst/>
              <a:gdLst/>
              <a:ahLst/>
              <a:cxnLst/>
              <a:rect l="l" t="t" r="r" b="b"/>
              <a:pathLst>
                <a:path w="17670" h="12903" extrusionOk="0">
                  <a:moveTo>
                    <a:pt x="16309" y="0"/>
                  </a:moveTo>
                  <a:cubicBezTo>
                    <a:pt x="15979" y="0"/>
                    <a:pt x="15651" y="132"/>
                    <a:pt x="15414" y="396"/>
                  </a:cubicBezTo>
                  <a:lnTo>
                    <a:pt x="7293" y="9368"/>
                  </a:lnTo>
                  <a:lnTo>
                    <a:pt x="2181" y="4306"/>
                  </a:lnTo>
                  <a:cubicBezTo>
                    <a:pt x="1943" y="4068"/>
                    <a:pt x="1635" y="3949"/>
                    <a:pt x="1328" y="3949"/>
                  </a:cubicBezTo>
                  <a:cubicBezTo>
                    <a:pt x="1021" y="3949"/>
                    <a:pt x="714" y="4068"/>
                    <a:pt x="476" y="4306"/>
                  </a:cubicBezTo>
                  <a:cubicBezTo>
                    <a:pt x="0" y="4807"/>
                    <a:pt x="0" y="5559"/>
                    <a:pt x="476" y="6035"/>
                  </a:cubicBezTo>
                  <a:lnTo>
                    <a:pt x="7394" y="12902"/>
                  </a:lnTo>
                  <a:lnTo>
                    <a:pt x="17218" y="2050"/>
                  </a:lnTo>
                  <a:cubicBezTo>
                    <a:pt x="17669" y="1549"/>
                    <a:pt x="17644" y="772"/>
                    <a:pt x="17143" y="321"/>
                  </a:cubicBezTo>
                  <a:cubicBezTo>
                    <a:pt x="16906" y="107"/>
                    <a:pt x="16606" y="0"/>
                    <a:pt x="16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8"/>
            <p:cNvSpPr/>
            <p:nvPr/>
          </p:nvSpPr>
          <p:spPr>
            <a:xfrm>
              <a:off x="3128925" y="2254550"/>
              <a:ext cx="441750" cy="322575"/>
            </a:xfrm>
            <a:custGeom>
              <a:avLst/>
              <a:gdLst/>
              <a:ahLst/>
              <a:cxnLst/>
              <a:rect l="l" t="t" r="r" b="b"/>
              <a:pathLst>
                <a:path w="17670" h="12903" extrusionOk="0">
                  <a:moveTo>
                    <a:pt x="16309" y="1"/>
                  </a:moveTo>
                  <a:cubicBezTo>
                    <a:pt x="15979" y="1"/>
                    <a:pt x="15651" y="133"/>
                    <a:pt x="15414" y="396"/>
                  </a:cubicBezTo>
                  <a:lnTo>
                    <a:pt x="7293" y="9369"/>
                  </a:lnTo>
                  <a:lnTo>
                    <a:pt x="2181" y="4306"/>
                  </a:lnTo>
                  <a:cubicBezTo>
                    <a:pt x="1943" y="4068"/>
                    <a:pt x="1635" y="3949"/>
                    <a:pt x="1328" y="3949"/>
                  </a:cubicBezTo>
                  <a:cubicBezTo>
                    <a:pt x="1021" y="3949"/>
                    <a:pt x="714" y="4068"/>
                    <a:pt x="476" y="4306"/>
                  </a:cubicBezTo>
                  <a:cubicBezTo>
                    <a:pt x="0" y="4782"/>
                    <a:pt x="0" y="5559"/>
                    <a:pt x="476" y="6036"/>
                  </a:cubicBezTo>
                  <a:lnTo>
                    <a:pt x="7394" y="12903"/>
                  </a:lnTo>
                  <a:lnTo>
                    <a:pt x="17218" y="2051"/>
                  </a:lnTo>
                  <a:cubicBezTo>
                    <a:pt x="17669" y="1549"/>
                    <a:pt x="17644" y="772"/>
                    <a:pt x="17143" y="321"/>
                  </a:cubicBezTo>
                  <a:cubicBezTo>
                    <a:pt x="16906" y="108"/>
                    <a:pt x="16606" y="1"/>
                    <a:pt x="16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8"/>
            <p:cNvSpPr/>
            <p:nvPr/>
          </p:nvSpPr>
          <p:spPr>
            <a:xfrm>
              <a:off x="3128925" y="2706600"/>
              <a:ext cx="441750" cy="322300"/>
            </a:xfrm>
            <a:custGeom>
              <a:avLst/>
              <a:gdLst/>
              <a:ahLst/>
              <a:cxnLst/>
              <a:rect l="l" t="t" r="r" b="b"/>
              <a:pathLst>
                <a:path w="17670" h="12892" extrusionOk="0">
                  <a:moveTo>
                    <a:pt x="16334" y="0"/>
                  </a:moveTo>
                  <a:cubicBezTo>
                    <a:pt x="15995" y="0"/>
                    <a:pt x="15657" y="139"/>
                    <a:pt x="15414" y="410"/>
                  </a:cubicBezTo>
                  <a:lnTo>
                    <a:pt x="7293" y="9357"/>
                  </a:lnTo>
                  <a:lnTo>
                    <a:pt x="2181" y="4294"/>
                  </a:lnTo>
                  <a:cubicBezTo>
                    <a:pt x="1946" y="4059"/>
                    <a:pt x="1643" y="3940"/>
                    <a:pt x="1340" y="3940"/>
                  </a:cubicBezTo>
                  <a:cubicBezTo>
                    <a:pt x="1029" y="3940"/>
                    <a:pt x="717" y="4066"/>
                    <a:pt x="476" y="4320"/>
                  </a:cubicBezTo>
                  <a:cubicBezTo>
                    <a:pt x="0" y="4796"/>
                    <a:pt x="0" y="5548"/>
                    <a:pt x="476" y="6024"/>
                  </a:cubicBezTo>
                  <a:lnTo>
                    <a:pt x="7394" y="12891"/>
                  </a:lnTo>
                  <a:lnTo>
                    <a:pt x="17218" y="2039"/>
                  </a:lnTo>
                  <a:cubicBezTo>
                    <a:pt x="17669" y="1538"/>
                    <a:pt x="17644" y="761"/>
                    <a:pt x="17143" y="309"/>
                  </a:cubicBezTo>
                  <a:cubicBezTo>
                    <a:pt x="16912" y="102"/>
                    <a:pt x="16623" y="0"/>
                    <a:pt x="16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8"/>
            <p:cNvSpPr/>
            <p:nvPr/>
          </p:nvSpPr>
          <p:spPr>
            <a:xfrm>
              <a:off x="3190950" y="3237500"/>
              <a:ext cx="299525" cy="299525"/>
            </a:xfrm>
            <a:custGeom>
              <a:avLst/>
              <a:gdLst/>
              <a:ahLst/>
              <a:cxnLst/>
              <a:rect l="l" t="t" r="r" b="b"/>
              <a:pathLst>
                <a:path w="11981" h="11981" extrusionOk="0">
                  <a:moveTo>
                    <a:pt x="0" y="1"/>
                  </a:moveTo>
                  <a:lnTo>
                    <a:pt x="0" y="11981"/>
                  </a:lnTo>
                  <a:lnTo>
                    <a:pt x="11980" y="11981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8"/>
            <p:cNvSpPr/>
            <p:nvPr/>
          </p:nvSpPr>
          <p:spPr>
            <a:xfrm>
              <a:off x="3159000" y="3205550"/>
              <a:ext cx="363425" cy="363450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27"/>
                  </a:moveTo>
                  <a:lnTo>
                    <a:pt x="14085" y="14086"/>
                  </a:lnTo>
                  <a:lnTo>
                    <a:pt x="426" y="14086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3190950" y="3696775"/>
              <a:ext cx="299525" cy="300175"/>
            </a:xfrm>
            <a:custGeom>
              <a:avLst/>
              <a:gdLst/>
              <a:ahLst/>
              <a:cxnLst/>
              <a:rect l="l" t="t" r="r" b="b"/>
              <a:pathLst>
                <a:path w="11981" h="12007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8"/>
            <p:cNvSpPr/>
            <p:nvPr/>
          </p:nvSpPr>
          <p:spPr>
            <a:xfrm>
              <a:off x="3159000" y="3664825"/>
              <a:ext cx="363425" cy="363450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8"/>
            <p:cNvSpPr/>
            <p:nvPr/>
          </p:nvSpPr>
          <p:spPr>
            <a:xfrm>
              <a:off x="3630800" y="1904175"/>
              <a:ext cx="1327100" cy="35725"/>
            </a:xfrm>
            <a:custGeom>
              <a:avLst/>
              <a:gdLst/>
              <a:ahLst/>
              <a:cxnLst/>
              <a:rect l="l" t="t" r="r" b="b"/>
              <a:pathLst>
                <a:path w="53084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3630800" y="1990625"/>
              <a:ext cx="1327100" cy="36375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53083" y="1455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8"/>
            <p:cNvSpPr/>
            <p:nvPr/>
          </p:nvSpPr>
          <p:spPr>
            <a:xfrm>
              <a:off x="3630800" y="2077725"/>
              <a:ext cx="410425" cy="36375"/>
            </a:xfrm>
            <a:custGeom>
              <a:avLst/>
              <a:gdLst/>
              <a:ahLst/>
              <a:cxnLst/>
              <a:rect l="l" t="t" r="r" b="b"/>
              <a:pathLst>
                <a:path w="1641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16417" y="1454"/>
                  </a:lnTo>
                  <a:lnTo>
                    <a:pt x="16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8"/>
            <p:cNvSpPr/>
            <p:nvPr/>
          </p:nvSpPr>
          <p:spPr>
            <a:xfrm>
              <a:off x="3630800" y="2357800"/>
              <a:ext cx="1327100" cy="35750"/>
            </a:xfrm>
            <a:custGeom>
              <a:avLst/>
              <a:gdLst/>
              <a:ahLst/>
              <a:cxnLst/>
              <a:rect l="l" t="t" r="r" b="b"/>
              <a:pathLst>
                <a:path w="53084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8"/>
            <p:cNvSpPr/>
            <p:nvPr/>
          </p:nvSpPr>
          <p:spPr>
            <a:xfrm>
              <a:off x="3630800" y="2444275"/>
              <a:ext cx="1327100" cy="36375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8"/>
            <p:cNvSpPr/>
            <p:nvPr/>
          </p:nvSpPr>
          <p:spPr>
            <a:xfrm>
              <a:off x="3630800" y="2531375"/>
              <a:ext cx="867200" cy="36350"/>
            </a:xfrm>
            <a:custGeom>
              <a:avLst/>
              <a:gdLst/>
              <a:ahLst/>
              <a:cxnLst/>
              <a:rect l="l" t="t" r="r" b="b"/>
              <a:pathLst>
                <a:path w="34688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34687" y="1454"/>
                  </a:lnTo>
                  <a:lnTo>
                    <a:pt x="346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8"/>
            <p:cNvSpPr/>
            <p:nvPr/>
          </p:nvSpPr>
          <p:spPr>
            <a:xfrm>
              <a:off x="3630800" y="2811450"/>
              <a:ext cx="1327100" cy="35725"/>
            </a:xfrm>
            <a:custGeom>
              <a:avLst/>
              <a:gdLst/>
              <a:ahLst/>
              <a:cxnLst/>
              <a:rect l="l" t="t" r="r" b="b"/>
              <a:pathLst>
                <a:path w="53084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8"/>
            <p:cNvSpPr/>
            <p:nvPr/>
          </p:nvSpPr>
          <p:spPr>
            <a:xfrm>
              <a:off x="3630800" y="2897900"/>
              <a:ext cx="1135375" cy="36375"/>
            </a:xfrm>
            <a:custGeom>
              <a:avLst/>
              <a:gdLst/>
              <a:ahLst/>
              <a:cxnLst/>
              <a:rect l="l" t="t" r="r" b="b"/>
              <a:pathLst>
                <a:path w="45415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45414" y="1455"/>
                  </a:lnTo>
                  <a:lnTo>
                    <a:pt x="454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8"/>
            <p:cNvSpPr/>
            <p:nvPr/>
          </p:nvSpPr>
          <p:spPr>
            <a:xfrm>
              <a:off x="3630800" y="2985000"/>
              <a:ext cx="410425" cy="36375"/>
            </a:xfrm>
            <a:custGeom>
              <a:avLst/>
              <a:gdLst/>
              <a:ahLst/>
              <a:cxnLst/>
              <a:rect l="l" t="t" r="r" b="b"/>
              <a:pathLst>
                <a:path w="1641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16417" y="1454"/>
                  </a:lnTo>
                  <a:lnTo>
                    <a:pt x="16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630800" y="3265075"/>
              <a:ext cx="1327100" cy="35750"/>
            </a:xfrm>
            <a:custGeom>
              <a:avLst/>
              <a:gdLst/>
              <a:ahLst/>
              <a:cxnLst/>
              <a:rect l="l" t="t" r="r" b="b"/>
              <a:pathLst>
                <a:path w="53084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630800" y="3351550"/>
              <a:ext cx="668575" cy="36350"/>
            </a:xfrm>
            <a:custGeom>
              <a:avLst/>
              <a:gdLst/>
              <a:ahLst/>
              <a:cxnLst/>
              <a:rect l="l" t="t" r="r" b="b"/>
              <a:pathLst>
                <a:path w="26743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26742" y="1454"/>
                  </a:lnTo>
                  <a:lnTo>
                    <a:pt x="26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630800" y="3718725"/>
              <a:ext cx="1327100" cy="36350"/>
            </a:xfrm>
            <a:custGeom>
              <a:avLst/>
              <a:gdLst/>
              <a:ahLst/>
              <a:cxnLst/>
              <a:rect l="l" t="t" r="r" b="b"/>
              <a:pathLst>
                <a:path w="53084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30800" y="3805175"/>
              <a:ext cx="1327100" cy="36375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0800" y="3892275"/>
              <a:ext cx="967450" cy="36375"/>
            </a:xfrm>
            <a:custGeom>
              <a:avLst/>
              <a:gdLst/>
              <a:ahLst/>
              <a:cxnLst/>
              <a:rect l="l" t="t" r="r" b="b"/>
              <a:pathLst>
                <a:path w="38698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38697" y="1454"/>
                  </a:lnTo>
                  <a:lnTo>
                    <a:pt x="386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438450" y="1534500"/>
              <a:ext cx="1261300" cy="89625"/>
            </a:xfrm>
            <a:custGeom>
              <a:avLst/>
              <a:gdLst/>
              <a:ahLst/>
              <a:cxnLst/>
              <a:rect l="l" t="t" r="r" b="b"/>
              <a:pathLst>
                <a:path w="50452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50452" y="3584"/>
                  </a:lnTo>
                  <a:lnTo>
                    <a:pt x="50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4031175" y="1032600"/>
              <a:ext cx="72075" cy="71475"/>
            </a:xfrm>
            <a:custGeom>
              <a:avLst/>
              <a:gdLst/>
              <a:ahLst/>
              <a:cxnLst/>
              <a:rect l="l" t="t" r="r" b="b"/>
              <a:pathLst>
                <a:path w="2883" h="2859" extrusionOk="0">
                  <a:moveTo>
                    <a:pt x="1454" y="1"/>
                  </a:moveTo>
                  <a:cubicBezTo>
                    <a:pt x="652" y="1"/>
                    <a:pt x="1" y="628"/>
                    <a:pt x="1" y="1430"/>
                  </a:cubicBezTo>
                  <a:cubicBezTo>
                    <a:pt x="1" y="2232"/>
                    <a:pt x="652" y="2858"/>
                    <a:pt x="1454" y="2858"/>
                  </a:cubicBezTo>
                  <a:cubicBezTo>
                    <a:pt x="2231" y="2858"/>
                    <a:pt x="2883" y="2232"/>
                    <a:pt x="2883" y="1430"/>
                  </a:cubicBezTo>
                  <a:cubicBezTo>
                    <a:pt x="2883" y="628"/>
                    <a:pt x="2231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1378600" y="4308325"/>
              <a:ext cx="304225" cy="174875"/>
            </a:xfrm>
            <a:custGeom>
              <a:avLst/>
              <a:gdLst/>
              <a:ahLst/>
              <a:cxnLst/>
              <a:rect l="l" t="t" r="r" b="b"/>
              <a:pathLst>
                <a:path w="12169" h="6995" extrusionOk="0">
                  <a:moveTo>
                    <a:pt x="6429" y="0"/>
                  </a:moveTo>
                  <a:lnTo>
                    <a:pt x="5602" y="4035"/>
                  </a:lnTo>
                  <a:cubicBezTo>
                    <a:pt x="5602" y="4035"/>
                    <a:pt x="439" y="5163"/>
                    <a:pt x="138" y="6341"/>
                  </a:cubicBezTo>
                  <a:cubicBezTo>
                    <a:pt x="1" y="6848"/>
                    <a:pt x="1899" y="6994"/>
                    <a:pt x="4142" y="6994"/>
                  </a:cubicBezTo>
                  <a:cubicBezTo>
                    <a:pt x="7227" y="6994"/>
                    <a:pt x="10965" y="6717"/>
                    <a:pt x="10965" y="6717"/>
                  </a:cubicBezTo>
                  <a:lnTo>
                    <a:pt x="12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2096950" y="4308325"/>
              <a:ext cx="280775" cy="174875"/>
            </a:xfrm>
            <a:custGeom>
              <a:avLst/>
              <a:gdLst/>
              <a:ahLst/>
              <a:cxnLst/>
              <a:rect l="l" t="t" r="r" b="b"/>
              <a:pathLst>
                <a:path w="11231" h="6995" extrusionOk="0">
                  <a:moveTo>
                    <a:pt x="1" y="0"/>
                  </a:moveTo>
                  <a:lnTo>
                    <a:pt x="251" y="6717"/>
                  </a:lnTo>
                  <a:cubicBezTo>
                    <a:pt x="251" y="6717"/>
                    <a:pt x="3990" y="6994"/>
                    <a:pt x="7079" y="6994"/>
                  </a:cubicBezTo>
                  <a:cubicBezTo>
                    <a:pt x="9326" y="6994"/>
                    <a:pt x="11230" y="6848"/>
                    <a:pt x="11104" y="6341"/>
                  </a:cubicBezTo>
                  <a:cubicBezTo>
                    <a:pt x="10778" y="5163"/>
                    <a:pt x="5615" y="4035"/>
                    <a:pt x="5615" y="4035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2717875" y="1747525"/>
              <a:ext cx="237500" cy="271950"/>
            </a:xfrm>
            <a:custGeom>
              <a:avLst/>
              <a:gdLst/>
              <a:ahLst/>
              <a:cxnLst/>
              <a:rect l="l" t="t" r="r" b="b"/>
              <a:pathLst>
                <a:path w="9500" h="10878" extrusionOk="0">
                  <a:moveTo>
                    <a:pt x="4493" y="0"/>
                  </a:moveTo>
                  <a:cubicBezTo>
                    <a:pt x="3657" y="0"/>
                    <a:pt x="3485" y="3184"/>
                    <a:pt x="3485" y="3184"/>
                  </a:cubicBezTo>
                  <a:cubicBezTo>
                    <a:pt x="3485" y="3184"/>
                    <a:pt x="2666" y="263"/>
                    <a:pt x="2048" y="263"/>
                  </a:cubicBezTo>
                  <a:cubicBezTo>
                    <a:pt x="2008" y="263"/>
                    <a:pt x="1969" y="276"/>
                    <a:pt x="1931" y="301"/>
                  </a:cubicBezTo>
                  <a:cubicBezTo>
                    <a:pt x="1329" y="727"/>
                    <a:pt x="2758" y="6016"/>
                    <a:pt x="2758" y="6016"/>
                  </a:cubicBezTo>
                  <a:cubicBezTo>
                    <a:pt x="2758" y="6016"/>
                    <a:pt x="1763" y="5668"/>
                    <a:pt x="991" y="5668"/>
                  </a:cubicBezTo>
                  <a:cubicBezTo>
                    <a:pt x="519" y="5668"/>
                    <a:pt x="130" y="5798"/>
                    <a:pt x="101" y="6216"/>
                  </a:cubicBezTo>
                  <a:cubicBezTo>
                    <a:pt x="1" y="7344"/>
                    <a:pt x="3861" y="8522"/>
                    <a:pt x="3861" y="8522"/>
                  </a:cubicBezTo>
                  <a:lnTo>
                    <a:pt x="3560" y="9925"/>
                  </a:lnTo>
                  <a:cubicBezTo>
                    <a:pt x="3659" y="9905"/>
                    <a:pt x="3766" y="9896"/>
                    <a:pt x="3881" y="9896"/>
                  </a:cubicBezTo>
                  <a:cubicBezTo>
                    <a:pt x="4904" y="9896"/>
                    <a:pt x="6483" y="10630"/>
                    <a:pt x="7069" y="10878"/>
                  </a:cubicBezTo>
                  <a:cubicBezTo>
                    <a:pt x="9500" y="7244"/>
                    <a:pt x="7495" y="5339"/>
                    <a:pt x="7495" y="5339"/>
                  </a:cubicBezTo>
                  <a:cubicBezTo>
                    <a:pt x="7495" y="5339"/>
                    <a:pt x="9124" y="3484"/>
                    <a:pt x="8798" y="2908"/>
                  </a:cubicBezTo>
                  <a:cubicBezTo>
                    <a:pt x="8735" y="2801"/>
                    <a:pt x="8607" y="2759"/>
                    <a:pt x="8441" y="2759"/>
                  </a:cubicBezTo>
                  <a:cubicBezTo>
                    <a:pt x="7747" y="2759"/>
                    <a:pt x="6392" y="3509"/>
                    <a:pt x="6392" y="3509"/>
                  </a:cubicBezTo>
                  <a:cubicBezTo>
                    <a:pt x="6392" y="3509"/>
                    <a:pt x="7745" y="1279"/>
                    <a:pt x="6918" y="928"/>
                  </a:cubicBezTo>
                  <a:cubicBezTo>
                    <a:pt x="6859" y="904"/>
                    <a:pt x="6800" y="893"/>
                    <a:pt x="6740" y="893"/>
                  </a:cubicBezTo>
                  <a:cubicBezTo>
                    <a:pt x="5985" y="893"/>
                    <a:pt x="5189" y="2657"/>
                    <a:pt x="5189" y="2657"/>
                  </a:cubicBezTo>
                  <a:cubicBezTo>
                    <a:pt x="5189" y="2657"/>
                    <a:pt x="5339" y="76"/>
                    <a:pt x="4512" y="1"/>
                  </a:cubicBezTo>
                  <a:cubicBezTo>
                    <a:pt x="4506" y="0"/>
                    <a:pt x="4499" y="0"/>
                    <a:pt x="4493" y="0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2192200" y="1978025"/>
              <a:ext cx="718075" cy="610800"/>
            </a:xfrm>
            <a:custGeom>
              <a:avLst/>
              <a:gdLst/>
              <a:ahLst/>
              <a:cxnLst/>
              <a:rect l="l" t="t" r="r" b="b"/>
              <a:pathLst>
                <a:path w="28723" h="24432" extrusionOk="0">
                  <a:moveTo>
                    <a:pt x="25242" y="1"/>
                  </a:moveTo>
                  <a:cubicBezTo>
                    <a:pt x="24865" y="1"/>
                    <a:pt x="24448" y="33"/>
                    <a:pt x="23985" y="104"/>
                  </a:cubicBezTo>
                  <a:cubicBezTo>
                    <a:pt x="18366" y="14334"/>
                    <a:pt x="5083" y="15428"/>
                    <a:pt x="1130" y="15428"/>
                  </a:cubicBezTo>
                  <a:cubicBezTo>
                    <a:pt x="411" y="15428"/>
                    <a:pt x="0" y="15392"/>
                    <a:pt x="0" y="15392"/>
                  </a:cubicBezTo>
                  <a:lnTo>
                    <a:pt x="0" y="15392"/>
                  </a:lnTo>
                  <a:lnTo>
                    <a:pt x="1805" y="24139"/>
                  </a:lnTo>
                  <a:cubicBezTo>
                    <a:pt x="3058" y="24338"/>
                    <a:pt x="4259" y="24432"/>
                    <a:pt x="5409" y="24432"/>
                  </a:cubicBezTo>
                  <a:cubicBezTo>
                    <a:pt x="22940" y="24432"/>
                    <a:pt x="28722" y="2736"/>
                    <a:pt x="28722" y="2736"/>
                  </a:cubicBezTo>
                  <a:cubicBezTo>
                    <a:pt x="28722" y="2736"/>
                    <a:pt x="28722" y="1"/>
                    <a:pt x="2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1518625" y="3122850"/>
              <a:ext cx="798275" cy="1216375"/>
            </a:xfrm>
            <a:custGeom>
              <a:avLst/>
              <a:gdLst/>
              <a:ahLst/>
              <a:cxnLst/>
              <a:rect l="l" t="t" r="r" b="b"/>
              <a:pathLst>
                <a:path w="31931" h="48655" extrusionOk="0">
                  <a:moveTo>
                    <a:pt x="7896" y="0"/>
                  </a:moveTo>
                  <a:cubicBezTo>
                    <a:pt x="7896" y="0"/>
                    <a:pt x="2582" y="30151"/>
                    <a:pt x="1" y="48171"/>
                  </a:cubicBezTo>
                  <a:cubicBezTo>
                    <a:pt x="2557" y="48449"/>
                    <a:pt x="4179" y="48523"/>
                    <a:pt x="5185" y="48523"/>
                  </a:cubicBezTo>
                  <a:cubicBezTo>
                    <a:pt x="6358" y="48523"/>
                    <a:pt x="6693" y="48422"/>
                    <a:pt x="6693" y="48422"/>
                  </a:cubicBezTo>
                  <a:lnTo>
                    <a:pt x="16968" y="11554"/>
                  </a:lnTo>
                  <a:lnTo>
                    <a:pt x="21480" y="11554"/>
                  </a:lnTo>
                  <a:cubicBezTo>
                    <a:pt x="21805" y="11930"/>
                    <a:pt x="22833" y="48422"/>
                    <a:pt x="22833" y="48422"/>
                  </a:cubicBezTo>
                  <a:cubicBezTo>
                    <a:pt x="22833" y="48422"/>
                    <a:pt x="24430" y="48655"/>
                    <a:pt x="26120" y="48655"/>
                  </a:cubicBezTo>
                  <a:cubicBezTo>
                    <a:pt x="27309" y="48655"/>
                    <a:pt x="28543" y="48539"/>
                    <a:pt x="29299" y="48146"/>
                  </a:cubicBezTo>
                  <a:cubicBezTo>
                    <a:pt x="29299" y="48146"/>
                    <a:pt x="31379" y="20076"/>
                    <a:pt x="31931" y="4838"/>
                  </a:cubicBezTo>
                  <a:lnTo>
                    <a:pt x="78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1716000" y="2345900"/>
              <a:ext cx="620325" cy="923500"/>
            </a:xfrm>
            <a:custGeom>
              <a:avLst/>
              <a:gdLst/>
              <a:ahLst/>
              <a:cxnLst/>
              <a:rect l="l" t="t" r="r" b="b"/>
              <a:pathLst>
                <a:path w="24813" h="36940" extrusionOk="0">
                  <a:moveTo>
                    <a:pt x="14712" y="1"/>
                  </a:moveTo>
                  <a:cubicBezTo>
                    <a:pt x="14712" y="1"/>
                    <a:pt x="8873" y="351"/>
                    <a:pt x="7269" y="1905"/>
                  </a:cubicBezTo>
                  <a:cubicBezTo>
                    <a:pt x="5640" y="3484"/>
                    <a:pt x="2181" y="14111"/>
                    <a:pt x="1" y="31078"/>
                  </a:cubicBezTo>
                  <a:cubicBezTo>
                    <a:pt x="4471" y="35794"/>
                    <a:pt x="10697" y="36939"/>
                    <a:pt x="15692" y="36939"/>
                  </a:cubicBezTo>
                  <a:cubicBezTo>
                    <a:pt x="20414" y="36939"/>
                    <a:pt x="24036" y="35916"/>
                    <a:pt x="24036" y="35916"/>
                  </a:cubicBezTo>
                  <a:cubicBezTo>
                    <a:pt x="24036" y="35916"/>
                    <a:pt x="24813" y="4988"/>
                    <a:pt x="23986" y="3434"/>
                  </a:cubicBezTo>
                  <a:cubicBezTo>
                    <a:pt x="22432" y="477"/>
                    <a:pt x="14712" y="1"/>
                    <a:pt x="14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1096950" y="2583375"/>
              <a:ext cx="1501925" cy="639050"/>
            </a:xfrm>
            <a:custGeom>
              <a:avLst/>
              <a:gdLst/>
              <a:ahLst/>
              <a:cxnLst/>
              <a:rect l="l" t="t" r="r" b="b"/>
              <a:pathLst>
                <a:path w="60077" h="25562" extrusionOk="0">
                  <a:moveTo>
                    <a:pt x="57294" y="0"/>
                  </a:moveTo>
                  <a:lnTo>
                    <a:pt x="2582" y="15690"/>
                  </a:lnTo>
                  <a:cubicBezTo>
                    <a:pt x="928" y="16166"/>
                    <a:pt x="0" y="17870"/>
                    <a:pt x="452" y="19524"/>
                  </a:cubicBezTo>
                  <a:lnTo>
                    <a:pt x="1554" y="23309"/>
                  </a:lnTo>
                  <a:cubicBezTo>
                    <a:pt x="1948" y="24674"/>
                    <a:pt x="3178" y="25562"/>
                    <a:pt x="4512" y="25562"/>
                  </a:cubicBezTo>
                  <a:cubicBezTo>
                    <a:pt x="4793" y="25562"/>
                    <a:pt x="5080" y="25522"/>
                    <a:pt x="5364" y="25439"/>
                  </a:cubicBezTo>
                  <a:lnTo>
                    <a:pt x="60076" y="9750"/>
                  </a:lnTo>
                  <a:lnTo>
                    <a:pt x="572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2340075" y="2624725"/>
              <a:ext cx="115300" cy="256925"/>
            </a:xfrm>
            <a:custGeom>
              <a:avLst/>
              <a:gdLst/>
              <a:ahLst/>
              <a:cxnLst/>
              <a:rect l="l" t="t" r="r" b="b"/>
              <a:pathLst>
                <a:path w="4612" h="10277" extrusionOk="0">
                  <a:moveTo>
                    <a:pt x="1830" y="1"/>
                  </a:moveTo>
                  <a:lnTo>
                    <a:pt x="0" y="527"/>
                  </a:lnTo>
                  <a:lnTo>
                    <a:pt x="2807" y="10276"/>
                  </a:lnTo>
                  <a:lnTo>
                    <a:pt x="4612" y="9750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1096950" y="2954300"/>
              <a:ext cx="209300" cy="268125"/>
            </a:xfrm>
            <a:custGeom>
              <a:avLst/>
              <a:gdLst/>
              <a:ahLst/>
              <a:cxnLst/>
              <a:rect l="l" t="t" r="r" b="b"/>
              <a:pathLst>
                <a:path w="8372" h="10725" extrusionOk="0">
                  <a:moveTo>
                    <a:pt x="5564" y="1"/>
                  </a:moveTo>
                  <a:lnTo>
                    <a:pt x="2582" y="853"/>
                  </a:lnTo>
                  <a:cubicBezTo>
                    <a:pt x="928" y="1329"/>
                    <a:pt x="0" y="3033"/>
                    <a:pt x="452" y="4687"/>
                  </a:cubicBezTo>
                  <a:lnTo>
                    <a:pt x="1554" y="8472"/>
                  </a:lnTo>
                  <a:cubicBezTo>
                    <a:pt x="1948" y="9837"/>
                    <a:pt x="3178" y="10725"/>
                    <a:pt x="4512" y="10725"/>
                  </a:cubicBezTo>
                  <a:cubicBezTo>
                    <a:pt x="4793" y="10725"/>
                    <a:pt x="5080" y="10685"/>
                    <a:pt x="5364" y="10602"/>
                  </a:cubicBezTo>
                  <a:lnTo>
                    <a:pt x="8371" y="9750"/>
                  </a:lnTo>
                  <a:lnTo>
                    <a:pt x="55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1232925" y="2942400"/>
              <a:ext cx="115300" cy="256300"/>
            </a:xfrm>
            <a:custGeom>
              <a:avLst/>
              <a:gdLst/>
              <a:ahLst/>
              <a:cxnLst/>
              <a:rect l="l" t="t" r="r" b="b"/>
              <a:pathLst>
                <a:path w="4612" h="10252" extrusionOk="0">
                  <a:moveTo>
                    <a:pt x="1830" y="0"/>
                  </a:moveTo>
                  <a:lnTo>
                    <a:pt x="0" y="527"/>
                  </a:lnTo>
                  <a:lnTo>
                    <a:pt x="2807" y="10251"/>
                  </a:lnTo>
                  <a:lnTo>
                    <a:pt x="4612" y="9725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2529300" y="2583375"/>
              <a:ext cx="234975" cy="243750"/>
            </a:xfrm>
            <a:custGeom>
              <a:avLst/>
              <a:gdLst/>
              <a:ahLst/>
              <a:cxnLst/>
              <a:rect l="l" t="t" r="r" b="b"/>
              <a:pathLst>
                <a:path w="9399" h="9750" extrusionOk="0">
                  <a:moveTo>
                    <a:pt x="0" y="0"/>
                  </a:moveTo>
                  <a:lnTo>
                    <a:pt x="2782" y="9750"/>
                  </a:lnTo>
                  <a:lnTo>
                    <a:pt x="9399" y="2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2677775" y="2624725"/>
              <a:ext cx="86500" cy="90250"/>
            </a:xfrm>
            <a:custGeom>
              <a:avLst/>
              <a:gdLst/>
              <a:ahLst/>
              <a:cxnLst/>
              <a:rect l="l" t="t" r="r" b="b"/>
              <a:pathLst>
                <a:path w="3460" h="3610" extrusionOk="0">
                  <a:moveTo>
                    <a:pt x="26" y="1"/>
                  </a:moveTo>
                  <a:lnTo>
                    <a:pt x="26" y="1"/>
                  </a:lnTo>
                  <a:cubicBezTo>
                    <a:pt x="1" y="652"/>
                    <a:pt x="51" y="1329"/>
                    <a:pt x="252" y="2006"/>
                  </a:cubicBezTo>
                  <a:cubicBezTo>
                    <a:pt x="427" y="2582"/>
                    <a:pt x="678" y="3133"/>
                    <a:pt x="978" y="3610"/>
                  </a:cubicBezTo>
                  <a:lnTo>
                    <a:pt x="3460" y="928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1850075" y="2960725"/>
              <a:ext cx="235000" cy="106050"/>
            </a:xfrm>
            <a:custGeom>
              <a:avLst/>
              <a:gdLst/>
              <a:ahLst/>
              <a:cxnLst/>
              <a:rect l="l" t="t" r="r" b="b"/>
              <a:pathLst>
                <a:path w="9400" h="4242" extrusionOk="0">
                  <a:moveTo>
                    <a:pt x="1609" y="1"/>
                  </a:moveTo>
                  <a:cubicBezTo>
                    <a:pt x="1087" y="1"/>
                    <a:pt x="728" y="19"/>
                    <a:pt x="728" y="19"/>
                  </a:cubicBezTo>
                  <a:lnTo>
                    <a:pt x="1" y="3553"/>
                  </a:lnTo>
                  <a:cubicBezTo>
                    <a:pt x="1" y="3553"/>
                    <a:pt x="2047" y="4242"/>
                    <a:pt x="4658" y="4242"/>
                  </a:cubicBezTo>
                  <a:cubicBezTo>
                    <a:pt x="4994" y="4242"/>
                    <a:pt x="5339" y="4230"/>
                    <a:pt x="5690" y="4205"/>
                  </a:cubicBezTo>
                  <a:cubicBezTo>
                    <a:pt x="8773" y="3954"/>
                    <a:pt x="9400" y="546"/>
                    <a:pt x="9400" y="546"/>
                  </a:cubicBezTo>
                  <a:lnTo>
                    <a:pt x="9400" y="546"/>
                  </a:lnTo>
                  <a:lnTo>
                    <a:pt x="6818" y="1297"/>
                  </a:lnTo>
                  <a:cubicBezTo>
                    <a:pt x="6818" y="1297"/>
                    <a:pt x="6191" y="972"/>
                    <a:pt x="4913" y="420"/>
                  </a:cubicBezTo>
                  <a:cubicBezTo>
                    <a:pt x="4070" y="63"/>
                    <a:pt x="2566" y="1"/>
                    <a:pt x="1609" y="1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1480400" y="2357800"/>
              <a:ext cx="520100" cy="719950"/>
            </a:xfrm>
            <a:custGeom>
              <a:avLst/>
              <a:gdLst/>
              <a:ahLst/>
              <a:cxnLst/>
              <a:rect l="l" t="t" r="r" b="b"/>
              <a:pathLst>
                <a:path w="20804" h="28798" extrusionOk="0">
                  <a:moveTo>
                    <a:pt x="20803" y="1"/>
                  </a:moveTo>
                  <a:lnTo>
                    <a:pt x="20803" y="1"/>
                  </a:lnTo>
                  <a:cubicBezTo>
                    <a:pt x="20803" y="1"/>
                    <a:pt x="2607" y="1104"/>
                    <a:pt x="1054" y="17194"/>
                  </a:cubicBezTo>
                  <a:cubicBezTo>
                    <a:pt x="1" y="28247"/>
                    <a:pt x="15415" y="28798"/>
                    <a:pt x="15415" y="28798"/>
                  </a:cubicBezTo>
                  <a:lnTo>
                    <a:pt x="16141" y="23886"/>
                  </a:lnTo>
                  <a:cubicBezTo>
                    <a:pt x="16141" y="23886"/>
                    <a:pt x="9675" y="21229"/>
                    <a:pt x="9675" y="17269"/>
                  </a:cubicBezTo>
                  <a:cubicBezTo>
                    <a:pt x="9675" y="13309"/>
                    <a:pt x="16693" y="10377"/>
                    <a:pt x="16693" y="10377"/>
                  </a:cubicBezTo>
                  <a:lnTo>
                    <a:pt x="208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1930925" y="2339625"/>
              <a:ext cx="339000" cy="188000"/>
            </a:xfrm>
            <a:custGeom>
              <a:avLst/>
              <a:gdLst/>
              <a:ahLst/>
              <a:cxnLst/>
              <a:rect l="l" t="t" r="r" b="b"/>
              <a:pathLst>
                <a:path w="13560" h="7520" extrusionOk="0">
                  <a:moveTo>
                    <a:pt x="6316" y="1"/>
                  </a:moveTo>
                  <a:cubicBezTo>
                    <a:pt x="3108" y="1"/>
                    <a:pt x="0" y="1129"/>
                    <a:pt x="0" y="1129"/>
                  </a:cubicBezTo>
                  <a:lnTo>
                    <a:pt x="7519" y="7520"/>
                  </a:lnTo>
                  <a:lnTo>
                    <a:pt x="13559" y="878"/>
                  </a:lnTo>
                  <a:cubicBezTo>
                    <a:pt x="13559" y="878"/>
                    <a:pt x="11504" y="1"/>
                    <a:pt x="6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1808725" y="1629725"/>
              <a:ext cx="572725" cy="597675"/>
            </a:xfrm>
            <a:custGeom>
              <a:avLst/>
              <a:gdLst/>
              <a:ahLst/>
              <a:cxnLst/>
              <a:rect l="l" t="t" r="r" b="b"/>
              <a:pathLst>
                <a:path w="22909" h="23907" extrusionOk="0">
                  <a:moveTo>
                    <a:pt x="7720" y="1"/>
                  </a:moveTo>
                  <a:cubicBezTo>
                    <a:pt x="6693" y="928"/>
                    <a:pt x="7520" y="2206"/>
                    <a:pt x="7520" y="2206"/>
                  </a:cubicBezTo>
                  <a:cubicBezTo>
                    <a:pt x="7520" y="2206"/>
                    <a:pt x="7273" y="2074"/>
                    <a:pt x="6945" y="2074"/>
                  </a:cubicBezTo>
                  <a:cubicBezTo>
                    <a:pt x="6403" y="2074"/>
                    <a:pt x="5639" y="2433"/>
                    <a:pt x="5389" y="4337"/>
                  </a:cubicBezTo>
                  <a:cubicBezTo>
                    <a:pt x="2482" y="4362"/>
                    <a:pt x="1" y="7319"/>
                    <a:pt x="51" y="9424"/>
                  </a:cubicBezTo>
                  <a:cubicBezTo>
                    <a:pt x="126" y="11530"/>
                    <a:pt x="1505" y="21480"/>
                    <a:pt x="3409" y="23234"/>
                  </a:cubicBezTo>
                  <a:cubicBezTo>
                    <a:pt x="4057" y="23813"/>
                    <a:pt x="5516" y="23906"/>
                    <a:pt x="6383" y="23906"/>
                  </a:cubicBezTo>
                  <a:cubicBezTo>
                    <a:pt x="6791" y="23906"/>
                    <a:pt x="7069" y="23886"/>
                    <a:pt x="7069" y="23886"/>
                  </a:cubicBezTo>
                  <a:cubicBezTo>
                    <a:pt x="5991" y="17620"/>
                    <a:pt x="18196" y="11204"/>
                    <a:pt x="20552" y="10176"/>
                  </a:cubicBezTo>
                  <a:cubicBezTo>
                    <a:pt x="22908" y="9149"/>
                    <a:pt x="21480" y="3735"/>
                    <a:pt x="20628" y="1981"/>
                  </a:cubicBezTo>
                  <a:cubicBezTo>
                    <a:pt x="20321" y="1351"/>
                    <a:pt x="19834" y="1173"/>
                    <a:pt x="19167" y="1173"/>
                  </a:cubicBezTo>
                  <a:cubicBezTo>
                    <a:pt x="18307" y="1173"/>
                    <a:pt x="17148" y="1468"/>
                    <a:pt x="15693" y="1468"/>
                  </a:cubicBezTo>
                  <a:cubicBezTo>
                    <a:pt x="15134" y="1468"/>
                    <a:pt x="14532" y="1424"/>
                    <a:pt x="13886" y="1304"/>
                  </a:cubicBezTo>
                  <a:cubicBezTo>
                    <a:pt x="13143" y="1167"/>
                    <a:pt x="12485" y="1112"/>
                    <a:pt x="11907" y="1112"/>
                  </a:cubicBezTo>
                  <a:cubicBezTo>
                    <a:pt x="9641" y="1112"/>
                    <a:pt x="8622" y="1956"/>
                    <a:pt x="8622" y="1956"/>
                  </a:cubicBezTo>
                  <a:cubicBezTo>
                    <a:pt x="8622" y="1956"/>
                    <a:pt x="8297" y="1104"/>
                    <a:pt x="7720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1975400" y="2166075"/>
              <a:ext cx="235625" cy="315825"/>
            </a:xfrm>
            <a:custGeom>
              <a:avLst/>
              <a:gdLst/>
              <a:ahLst/>
              <a:cxnLst/>
              <a:rect l="l" t="t" r="r" b="b"/>
              <a:pathLst>
                <a:path w="9425" h="12633" extrusionOk="0">
                  <a:moveTo>
                    <a:pt x="1" y="1"/>
                  </a:moveTo>
                  <a:lnTo>
                    <a:pt x="1153" y="8773"/>
                  </a:lnTo>
                  <a:lnTo>
                    <a:pt x="5665" y="12632"/>
                  </a:lnTo>
                  <a:lnTo>
                    <a:pt x="9424" y="8773"/>
                  </a:lnTo>
                  <a:lnTo>
                    <a:pt x="9424" y="31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1997325" y="2173600"/>
              <a:ext cx="213700" cy="165450"/>
            </a:xfrm>
            <a:custGeom>
              <a:avLst/>
              <a:gdLst/>
              <a:ahLst/>
              <a:cxnLst/>
              <a:rect l="l" t="t" r="r" b="b"/>
              <a:pathLst>
                <a:path w="8548" h="6618" extrusionOk="0">
                  <a:moveTo>
                    <a:pt x="1" y="0"/>
                  </a:moveTo>
                  <a:cubicBezTo>
                    <a:pt x="1" y="101"/>
                    <a:pt x="1" y="226"/>
                    <a:pt x="1" y="326"/>
                  </a:cubicBezTo>
                  <a:cubicBezTo>
                    <a:pt x="26" y="1203"/>
                    <a:pt x="151" y="2106"/>
                    <a:pt x="502" y="2908"/>
                  </a:cubicBezTo>
                  <a:cubicBezTo>
                    <a:pt x="953" y="3910"/>
                    <a:pt x="1730" y="4737"/>
                    <a:pt x="2607" y="5364"/>
                  </a:cubicBezTo>
                  <a:cubicBezTo>
                    <a:pt x="3650" y="6118"/>
                    <a:pt x="4910" y="6617"/>
                    <a:pt x="6194" y="6617"/>
                  </a:cubicBezTo>
                  <a:cubicBezTo>
                    <a:pt x="6360" y="6617"/>
                    <a:pt x="6526" y="6609"/>
                    <a:pt x="6692" y="6592"/>
                  </a:cubicBezTo>
                  <a:cubicBezTo>
                    <a:pt x="7344" y="6517"/>
                    <a:pt x="7996" y="6291"/>
                    <a:pt x="8547" y="5965"/>
                  </a:cubicBezTo>
                  <a:lnTo>
                    <a:pt x="8547" y="28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1869500" y="1759625"/>
              <a:ext cx="548875" cy="538250"/>
            </a:xfrm>
            <a:custGeom>
              <a:avLst/>
              <a:gdLst/>
              <a:ahLst/>
              <a:cxnLst/>
              <a:rect l="l" t="t" r="r" b="b"/>
              <a:pathLst>
                <a:path w="21955" h="21530" extrusionOk="0">
                  <a:moveTo>
                    <a:pt x="10014" y="1"/>
                  </a:moveTo>
                  <a:cubicBezTo>
                    <a:pt x="8769" y="1"/>
                    <a:pt x="7404" y="284"/>
                    <a:pt x="5916" y="920"/>
                  </a:cubicBezTo>
                  <a:cubicBezTo>
                    <a:pt x="2883" y="2223"/>
                    <a:pt x="1" y="13401"/>
                    <a:pt x="3785" y="18213"/>
                  </a:cubicBezTo>
                  <a:cubicBezTo>
                    <a:pt x="5591" y="20536"/>
                    <a:pt x="8610" y="21530"/>
                    <a:pt x="11608" y="21530"/>
                  </a:cubicBezTo>
                  <a:cubicBezTo>
                    <a:pt x="14852" y="21530"/>
                    <a:pt x="18072" y="20366"/>
                    <a:pt x="19700" y="18464"/>
                  </a:cubicBezTo>
                  <a:cubicBezTo>
                    <a:pt x="21955" y="15812"/>
                    <a:pt x="19316" y="1"/>
                    <a:pt x="10014" y="1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2227900" y="1950250"/>
              <a:ext cx="97775" cy="138250"/>
            </a:xfrm>
            <a:custGeom>
              <a:avLst/>
              <a:gdLst/>
              <a:ahLst/>
              <a:cxnLst/>
              <a:rect l="l" t="t" r="r" b="b"/>
              <a:pathLst>
                <a:path w="3911" h="5530" extrusionOk="0">
                  <a:moveTo>
                    <a:pt x="692" y="1"/>
                  </a:moveTo>
                  <a:cubicBezTo>
                    <a:pt x="634" y="1"/>
                    <a:pt x="579" y="12"/>
                    <a:pt x="527" y="37"/>
                  </a:cubicBezTo>
                  <a:cubicBezTo>
                    <a:pt x="1" y="288"/>
                    <a:pt x="953" y="5526"/>
                    <a:pt x="953" y="5526"/>
                  </a:cubicBezTo>
                  <a:cubicBezTo>
                    <a:pt x="975" y="5528"/>
                    <a:pt x="998" y="5529"/>
                    <a:pt x="1022" y="5529"/>
                  </a:cubicBezTo>
                  <a:cubicBezTo>
                    <a:pt x="1792" y="5529"/>
                    <a:pt x="3911" y="4408"/>
                    <a:pt x="3911" y="3947"/>
                  </a:cubicBezTo>
                  <a:cubicBezTo>
                    <a:pt x="3911" y="3947"/>
                    <a:pt x="1769" y="1"/>
                    <a:pt x="692" y="1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1868875" y="1702125"/>
              <a:ext cx="430475" cy="366850"/>
            </a:xfrm>
            <a:custGeom>
              <a:avLst/>
              <a:gdLst/>
              <a:ahLst/>
              <a:cxnLst/>
              <a:rect l="l" t="t" r="r" b="b"/>
              <a:pathLst>
                <a:path w="17219" h="14674" extrusionOk="0">
                  <a:moveTo>
                    <a:pt x="11859" y="0"/>
                  </a:moveTo>
                  <a:cubicBezTo>
                    <a:pt x="11707" y="0"/>
                    <a:pt x="11555" y="4"/>
                    <a:pt x="11404" y="12"/>
                  </a:cubicBezTo>
                  <a:cubicBezTo>
                    <a:pt x="8247" y="188"/>
                    <a:pt x="5214" y="1792"/>
                    <a:pt x="3184" y="4198"/>
                  </a:cubicBezTo>
                  <a:cubicBezTo>
                    <a:pt x="1129" y="6604"/>
                    <a:pt x="26" y="9787"/>
                    <a:pt x="1" y="12944"/>
                  </a:cubicBezTo>
                  <a:lnTo>
                    <a:pt x="51" y="14674"/>
                  </a:lnTo>
                  <a:cubicBezTo>
                    <a:pt x="101" y="13797"/>
                    <a:pt x="853" y="13120"/>
                    <a:pt x="1655" y="12744"/>
                  </a:cubicBezTo>
                  <a:cubicBezTo>
                    <a:pt x="1718" y="12716"/>
                    <a:pt x="1784" y="12704"/>
                    <a:pt x="1852" y="12704"/>
                  </a:cubicBezTo>
                  <a:cubicBezTo>
                    <a:pt x="2642" y="12704"/>
                    <a:pt x="3750" y="14399"/>
                    <a:pt x="4555" y="14399"/>
                  </a:cubicBezTo>
                  <a:cubicBezTo>
                    <a:pt x="4566" y="14399"/>
                    <a:pt x="4577" y="14399"/>
                    <a:pt x="4587" y="14398"/>
                  </a:cubicBezTo>
                  <a:cubicBezTo>
                    <a:pt x="6016" y="14323"/>
                    <a:pt x="7194" y="13621"/>
                    <a:pt x="7344" y="13045"/>
                  </a:cubicBezTo>
                  <a:cubicBezTo>
                    <a:pt x="7470" y="12644"/>
                    <a:pt x="7369" y="7807"/>
                    <a:pt x="7971" y="7105"/>
                  </a:cubicBezTo>
                  <a:cubicBezTo>
                    <a:pt x="8909" y="6029"/>
                    <a:pt x="10474" y="5873"/>
                    <a:pt x="11940" y="5873"/>
                  </a:cubicBezTo>
                  <a:cubicBezTo>
                    <a:pt x="12080" y="5873"/>
                    <a:pt x="12219" y="5875"/>
                    <a:pt x="12357" y="5877"/>
                  </a:cubicBezTo>
                  <a:cubicBezTo>
                    <a:pt x="13911" y="5877"/>
                    <a:pt x="15715" y="5777"/>
                    <a:pt x="16693" y="4574"/>
                  </a:cubicBezTo>
                  <a:cubicBezTo>
                    <a:pt x="16918" y="4298"/>
                    <a:pt x="17094" y="3947"/>
                    <a:pt x="17144" y="3596"/>
                  </a:cubicBezTo>
                  <a:cubicBezTo>
                    <a:pt x="17219" y="3020"/>
                    <a:pt x="16968" y="2468"/>
                    <a:pt x="16643" y="2017"/>
                  </a:cubicBezTo>
                  <a:cubicBezTo>
                    <a:pt x="15580" y="561"/>
                    <a:pt x="13664" y="0"/>
                    <a:pt x="11859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1856975" y="1955925"/>
              <a:ext cx="147925" cy="167600"/>
            </a:xfrm>
            <a:custGeom>
              <a:avLst/>
              <a:gdLst/>
              <a:ahLst/>
              <a:cxnLst/>
              <a:rect l="l" t="t" r="r" b="b"/>
              <a:pathLst>
                <a:path w="5917" h="6704" extrusionOk="0">
                  <a:moveTo>
                    <a:pt x="3526" y="1"/>
                  </a:moveTo>
                  <a:cubicBezTo>
                    <a:pt x="3351" y="1"/>
                    <a:pt x="3163" y="28"/>
                    <a:pt x="2958" y="86"/>
                  </a:cubicBezTo>
                  <a:cubicBezTo>
                    <a:pt x="1" y="931"/>
                    <a:pt x="666" y="6704"/>
                    <a:pt x="4000" y="6704"/>
                  </a:cubicBezTo>
                  <a:cubicBezTo>
                    <a:pt x="4028" y="6704"/>
                    <a:pt x="4057" y="6703"/>
                    <a:pt x="4086" y="6702"/>
                  </a:cubicBezTo>
                  <a:lnTo>
                    <a:pt x="5590" y="5073"/>
                  </a:lnTo>
                  <a:cubicBezTo>
                    <a:pt x="5590" y="5073"/>
                    <a:pt x="5916" y="1"/>
                    <a:pt x="3526" y="1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2114650" y="1922100"/>
              <a:ext cx="91975" cy="50525"/>
            </a:xfrm>
            <a:custGeom>
              <a:avLst/>
              <a:gdLst/>
              <a:ahLst/>
              <a:cxnLst/>
              <a:rect l="l" t="t" r="r" b="b"/>
              <a:pathLst>
                <a:path w="3679" h="2021" extrusionOk="0">
                  <a:moveTo>
                    <a:pt x="2970" y="1"/>
                  </a:moveTo>
                  <a:cubicBezTo>
                    <a:pt x="2448" y="1"/>
                    <a:pt x="284" y="659"/>
                    <a:pt x="120" y="988"/>
                  </a:cubicBezTo>
                  <a:cubicBezTo>
                    <a:pt x="0" y="1275"/>
                    <a:pt x="338" y="2020"/>
                    <a:pt x="740" y="2020"/>
                  </a:cubicBezTo>
                  <a:cubicBezTo>
                    <a:pt x="759" y="2020"/>
                    <a:pt x="778" y="2018"/>
                    <a:pt x="796" y="2015"/>
                  </a:cubicBezTo>
                  <a:cubicBezTo>
                    <a:pt x="1223" y="1940"/>
                    <a:pt x="3278" y="1689"/>
                    <a:pt x="3478" y="1188"/>
                  </a:cubicBezTo>
                  <a:cubicBezTo>
                    <a:pt x="3679" y="712"/>
                    <a:pt x="3328" y="110"/>
                    <a:pt x="3052" y="10"/>
                  </a:cubicBezTo>
                  <a:cubicBezTo>
                    <a:pt x="3033" y="4"/>
                    <a:pt x="3005" y="1"/>
                    <a:pt x="2970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2274900" y="1891075"/>
              <a:ext cx="83350" cy="43825"/>
            </a:xfrm>
            <a:custGeom>
              <a:avLst/>
              <a:gdLst/>
              <a:ahLst/>
              <a:cxnLst/>
              <a:rect l="l" t="t" r="r" b="b"/>
              <a:pathLst>
                <a:path w="3334" h="1753" extrusionOk="0">
                  <a:moveTo>
                    <a:pt x="2683" y="1"/>
                  </a:moveTo>
                  <a:cubicBezTo>
                    <a:pt x="2085" y="1"/>
                    <a:pt x="327" y="364"/>
                    <a:pt x="151" y="650"/>
                  </a:cubicBezTo>
                  <a:cubicBezTo>
                    <a:pt x="1" y="950"/>
                    <a:pt x="276" y="1752"/>
                    <a:pt x="652" y="1752"/>
                  </a:cubicBezTo>
                  <a:cubicBezTo>
                    <a:pt x="1028" y="1727"/>
                    <a:pt x="2883" y="1702"/>
                    <a:pt x="3108" y="1226"/>
                  </a:cubicBezTo>
                  <a:cubicBezTo>
                    <a:pt x="3334" y="775"/>
                    <a:pt x="3083" y="148"/>
                    <a:pt x="2858" y="23"/>
                  </a:cubicBezTo>
                  <a:cubicBezTo>
                    <a:pt x="2827" y="8"/>
                    <a:pt x="2766" y="1"/>
                    <a:pt x="2683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2170275" y="1981075"/>
              <a:ext cx="42000" cy="53375"/>
            </a:xfrm>
            <a:custGeom>
              <a:avLst/>
              <a:gdLst/>
              <a:ahLst/>
              <a:cxnLst/>
              <a:rect l="l" t="t" r="r" b="b"/>
              <a:pathLst>
                <a:path w="1680" h="2135" extrusionOk="0">
                  <a:moveTo>
                    <a:pt x="711" y="1"/>
                  </a:moveTo>
                  <a:cubicBezTo>
                    <a:pt x="545" y="1"/>
                    <a:pt x="389" y="82"/>
                    <a:pt x="276" y="233"/>
                  </a:cubicBezTo>
                  <a:cubicBezTo>
                    <a:pt x="0" y="634"/>
                    <a:pt x="25" y="1862"/>
                    <a:pt x="577" y="2087"/>
                  </a:cubicBezTo>
                  <a:cubicBezTo>
                    <a:pt x="644" y="2121"/>
                    <a:pt x="717" y="2135"/>
                    <a:pt x="791" y="2135"/>
                  </a:cubicBezTo>
                  <a:cubicBezTo>
                    <a:pt x="880" y="2135"/>
                    <a:pt x="970" y="2115"/>
                    <a:pt x="1053" y="2087"/>
                  </a:cubicBezTo>
                  <a:cubicBezTo>
                    <a:pt x="1303" y="2037"/>
                    <a:pt x="1554" y="1887"/>
                    <a:pt x="1604" y="1561"/>
                  </a:cubicBezTo>
                  <a:cubicBezTo>
                    <a:pt x="1679" y="1285"/>
                    <a:pt x="1579" y="959"/>
                    <a:pt x="1454" y="659"/>
                  </a:cubicBezTo>
                  <a:cubicBezTo>
                    <a:pt x="1379" y="508"/>
                    <a:pt x="1303" y="358"/>
                    <a:pt x="1203" y="258"/>
                  </a:cubicBezTo>
                  <a:cubicBezTo>
                    <a:pt x="1053" y="82"/>
                    <a:pt x="877" y="1"/>
                    <a:pt x="711" y="1"/>
                  </a:cubicBezTo>
                  <a:close/>
                </a:path>
              </a:pathLst>
            </a:custGeom>
            <a:solidFill>
              <a:srgbClr val="3E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2297450" y="1950300"/>
              <a:ext cx="42025" cy="53450"/>
            </a:xfrm>
            <a:custGeom>
              <a:avLst/>
              <a:gdLst/>
              <a:ahLst/>
              <a:cxnLst/>
              <a:rect l="l" t="t" r="r" b="b"/>
              <a:pathLst>
                <a:path w="1681" h="2138" extrusionOk="0">
                  <a:moveTo>
                    <a:pt x="713" y="0"/>
                  </a:moveTo>
                  <a:cubicBezTo>
                    <a:pt x="540" y="0"/>
                    <a:pt x="379" y="82"/>
                    <a:pt x="277" y="236"/>
                  </a:cubicBezTo>
                  <a:cubicBezTo>
                    <a:pt x="1" y="637"/>
                    <a:pt x="26" y="1840"/>
                    <a:pt x="577" y="2090"/>
                  </a:cubicBezTo>
                  <a:cubicBezTo>
                    <a:pt x="645" y="2124"/>
                    <a:pt x="718" y="2138"/>
                    <a:pt x="792" y="2138"/>
                  </a:cubicBezTo>
                  <a:cubicBezTo>
                    <a:pt x="881" y="2138"/>
                    <a:pt x="971" y="2118"/>
                    <a:pt x="1053" y="2090"/>
                  </a:cubicBezTo>
                  <a:cubicBezTo>
                    <a:pt x="1304" y="2040"/>
                    <a:pt x="1555" y="1890"/>
                    <a:pt x="1605" y="1564"/>
                  </a:cubicBezTo>
                  <a:cubicBezTo>
                    <a:pt x="1680" y="1288"/>
                    <a:pt x="1580" y="937"/>
                    <a:pt x="1429" y="662"/>
                  </a:cubicBezTo>
                  <a:cubicBezTo>
                    <a:pt x="1379" y="511"/>
                    <a:pt x="1279" y="361"/>
                    <a:pt x="1204" y="236"/>
                  </a:cubicBezTo>
                  <a:cubicBezTo>
                    <a:pt x="1056" y="76"/>
                    <a:pt x="879" y="0"/>
                    <a:pt x="713" y="0"/>
                  </a:cubicBezTo>
                  <a:close/>
                </a:path>
              </a:pathLst>
            </a:custGeom>
            <a:solidFill>
              <a:srgbClr val="3E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1909600" y="1981700"/>
              <a:ext cx="67075" cy="94275"/>
            </a:xfrm>
            <a:custGeom>
              <a:avLst/>
              <a:gdLst/>
              <a:ahLst/>
              <a:cxnLst/>
              <a:rect l="l" t="t" r="r" b="b"/>
              <a:pathLst>
                <a:path w="2683" h="3771" extrusionOk="0">
                  <a:moveTo>
                    <a:pt x="1069" y="1"/>
                  </a:moveTo>
                  <a:cubicBezTo>
                    <a:pt x="859" y="1"/>
                    <a:pt x="653" y="57"/>
                    <a:pt x="477" y="183"/>
                  </a:cubicBezTo>
                  <a:cubicBezTo>
                    <a:pt x="126" y="408"/>
                    <a:pt x="1" y="959"/>
                    <a:pt x="277" y="1285"/>
                  </a:cubicBezTo>
                  <a:cubicBezTo>
                    <a:pt x="402" y="1436"/>
                    <a:pt x="628" y="1561"/>
                    <a:pt x="678" y="1761"/>
                  </a:cubicBezTo>
                  <a:cubicBezTo>
                    <a:pt x="753" y="1962"/>
                    <a:pt x="628" y="2162"/>
                    <a:pt x="552" y="2338"/>
                  </a:cubicBezTo>
                  <a:cubicBezTo>
                    <a:pt x="377" y="2739"/>
                    <a:pt x="327" y="3240"/>
                    <a:pt x="602" y="3541"/>
                  </a:cubicBezTo>
                  <a:cubicBezTo>
                    <a:pt x="752" y="3690"/>
                    <a:pt x="943" y="3770"/>
                    <a:pt x="1134" y="3770"/>
                  </a:cubicBezTo>
                  <a:cubicBezTo>
                    <a:pt x="1200" y="3770"/>
                    <a:pt x="1265" y="3761"/>
                    <a:pt x="1329" y="3741"/>
                  </a:cubicBezTo>
                  <a:cubicBezTo>
                    <a:pt x="2081" y="3541"/>
                    <a:pt x="2683" y="2313"/>
                    <a:pt x="2633" y="1586"/>
                  </a:cubicBezTo>
                  <a:cubicBezTo>
                    <a:pt x="2582" y="985"/>
                    <a:pt x="2232" y="408"/>
                    <a:pt x="1680" y="157"/>
                  </a:cubicBezTo>
                  <a:cubicBezTo>
                    <a:pt x="1492" y="57"/>
                    <a:pt x="1279" y="1"/>
                    <a:pt x="1069" y="1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1935300" y="2942850"/>
              <a:ext cx="98750" cy="53450"/>
            </a:xfrm>
            <a:custGeom>
              <a:avLst/>
              <a:gdLst/>
              <a:ahLst/>
              <a:cxnLst/>
              <a:rect l="l" t="t" r="r" b="b"/>
              <a:pathLst>
                <a:path w="3950" h="2138" extrusionOk="0">
                  <a:moveTo>
                    <a:pt x="3143" y="0"/>
                  </a:moveTo>
                  <a:cubicBezTo>
                    <a:pt x="3107" y="0"/>
                    <a:pt x="3071" y="3"/>
                    <a:pt x="3033" y="7"/>
                  </a:cubicBezTo>
                  <a:cubicBezTo>
                    <a:pt x="2407" y="83"/>
                    <a:pt x="1" y="1185"/>
                    <a:pt x="1" y="1185"/>
                  </a:cubicBezTo>
                  <a:lnTo>
                    <a:pt x="1905" y="2138"/>
                  </a:lnTo>
                  <a:cubicBezTo>
                    <a:pt x="1905" y="2138"/>
                    <a:pt x="3635" y="1110"/>
                    <a:pt x="3785" y="809"/>
                  </a:cubicBezTo>
                  <a:cubicBezTo>
                    <a:pt x="3949" y="504"/>
                    <a:pt x="3673" y="0"/>
                    <a:pt x="3143" y="0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F87017-295F-63CF-D8A6-75CDE7E19329}"/>
              </a:ext>
            </a:extLst>
          </p:cNvPr>
          <p:cNvSpPr txBox="1"/>
          <p:nvPr/>
        </p:nvSpPr>
        <p:spPr>
          <a:xfrm>
            <a:off x="6874525" y="4682169"/>
            <a:ext cx="3294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(Collective Impact Forum, nd)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Collective Impact</a:t>
            </a:r>
            <a:endParaRPr dirty="0"/>
          </a:p>
        </p:txBody>
      </p:sp>
      <p:sp>
        <p:nvSpPr>
          <p:cNvPr id="426" name="Google Shape;426;p43"/>
          <p:cNvSpPr txBox="1">
            <a:spLocks noGrp="1"/>
          </p:cNvSpPr>
          <p:nvPr>
            <p:ph type="subTitle" idx="1"/>
          </p:nvPr>
        </p:nvSpPr>
        <p:spPr>
          <a:xfrm>
            <a:off x="4136100" y="1287332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What is Collective Impact?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dirty="0">
                <a:solidFill>
                  <a:srgbClr val="243746"/>
                </a:solidFill>
                <a:effectLst/>
                <a:latin typeface="Readex Pro Regular"/>
              </a:rPr>
              <a:t>Collective impact brings together a network of community members, organizations, and institutions who advance equity by learning together, aligning, and integrating their actions to tackle complex problems, and achieve population and systems-level change.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solidFill>
                <a:srgbClr val="C00000"/>
              </a:solidFill>
              <a:latin typeface="Readex Pro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C00000"/>
                </a:solidFill>
                <a:latin typeface="Readex Pro Regular"/>
              </a:rPr>
              <a:t>Collective Impact social innovation approach.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27" name="Google Shape;427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47" r="16654"/>
          <a:stretch/>
        </p:blipFill>
        <p:spPr>
          <a:xfrm>
            <a:off x="1180100" y="1690801"/>
            <a:ext cx="2473500" cy="2473500"/>
          </a:xfrm>
          <a:prstGeom prst="roundRect">
            <a:avLst>
              <a:gd name="adj" fmla="val 16667"/>
            </a:avLst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B02D3B-0078-5FCC-5B24-3DE47A317624}"/>
              </a:ext>
            </a:extLst>
          </p:cNvPr>
          <p:cNvSpPr txBox="1"/>
          <p:nvPr/>
        </p:nvSpPr>
        <p:spPr>
          <a:xfrm>
            <a:off x="6874525" y="4682169"/>
            <a:ext cx="3294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(Collective Impact Forum, nd)</a:t>
            </a:r>
          </a:p>
        </p:txBody>
      </p:sp>
    </p:spTree>
    <p:extLst>
      <p:ext uri="{BB962C8B-B14F-4D97-AF65-F5344CB8AC3E}">
        <p14:creationId xmlns:p14="http://schemas.microsoft.com/office/powerpoint/2010/main" val="62827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47" name="Google Shape;847;p52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Integrated Actions for Social Change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66"/>
          <p:cNvSpPr txBox="1">
            <a:spLocks noGrp="1"/>
          </p:cNvSpPr>
          <p:nvPr>
            <p:ph type="title"/>
          </p:nvPr>
        </p:nvSpPr>
        <p:spPr>
          <a:xfrm>
            <a:off x="720000" y="1706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Five Conditons of Collective Impact</a:t>
            </a:r>
            <a:endParaRPr dirty="0"/>
          </a:p>
        </p:txBody>
      </p:sp>
      <p:sp>
        <p:nvSpPr>
          <p:cNvPr id="1230" name="Google Shape;1230;p66"/>
          <p:cNvSpPr txBox="1">
            <a:spLocks noGrp="1"/>
          </p:cNvSpPr>
          <p:nvPr>
            <p:ph type="subTitle" idx="4294967295"/>
          </p:nvPr>
        </p:nvSpPr>
        <p:spPr>
          <a:xfrm>
            <a:off x="905100" y="1325695"/>
            <a:ext cx="3095400" cy="5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Coming together to collectively define the problem and create a shared vision to solve it.</a:t>
            </a:r>
            <a:endParaRPr sz="1200" dirty="0"/>
          </a:p>
        </p:txBody>
      </p:sp>
      <p:sp>
        <p:nvSpPr>
          <p:cNvPr id="1231" name="Google Shape;1231;p66"/>
          <p:cNvSpPr txBox="1">
            <a:spLocks noGrp="1"/>
          </p:cNvSpPr>
          <p:nvPr>
            <p:ph type="subTitle" idx="4294967295"/>
          </p:nvPr>
        </p:nvSpPr>
        <p:spPr>
          <a:xfrm>
            <a:off x="5143500" y="2148595"/>
            <a:ext cx="3095400" cy="5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/>
              <a:t>Tracking progress in the same way, allowing for continuous learning and accountability.</a:t>
            </a:r>
            <a:endParaRPr sz="1200" dirty="0"/>
          </a:p>
        </p:txBody>
      </p:sp>
      <p:sp>
        <p:nvSpPr>
          <p:cNvPr id="1232" name="Google Shape;1232;p66"/>
          <p:cNvSpPr txBox="1">
            <a:spLocks noGrp="1"/>
          </p:cNvSpPr>
          <p:nvPr>
            <p:ph type="subTitle" idx="4294967295"/>
          </p:nvPr>
        </p:nvSpPr>
        <p:spPr>
          <a:xfrm>
            <a:off x="1065075" y="3009071"/>
            <a:ext cx="3095400" cy="5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Integrating the participants’ many different activities to maximize the end result. (RACI Template)  </a:t>
            </a:r>
            <a:endParaRPr sz="1200" dirty="0"/>
          </a:p>
        </p:txBody>
      </p:sp>
      <p:sp>
        <p:nvSpPr>
          <p:cNvPr id="1233" name="Google Shape;1233;p66"/>
          <p:cNvSpPr txBox="1">
            <a:spLocks noGrp="1"/>
          </p:cNvSpPr>
          <p:nvPr>
            <p:ph type="subTitle" idx="4294967295"/>
          </p:nvPr>
        </p:nvSpPr>
        <p:spPr>
          <a:xfrm>
            <a:off x="5143500" y="3801737"/>
            <a:ext cx="3095400" cy="5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Building trust and strengthening relationships.</a:t>
            </a:r>
            <a:endParaRPr sz="1200" dirty="0"/>
          </a:p>
        </p:txBody>
      </p:sp>
      <p:sp>
        <p:nvSpPr>
          <p:cNvPr id="1234" name="Google Shape;1234;p66"/>
          <p:cNvSpPr txBox="1">
            <a:spLocks noGrp="1"/>
          </p:cNvSpPr>
          <p:nvPr>
            <p:ph type="subTitle" idx="4294967295"/>
          </p:nvPr>
        </p:nvSpPr>
        <p:spPr>
          <a:xfrm>
            <a:off x="905100" y="990295"/>
            <a:ext cx="3095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Tilt Warp"/>
                <a:ea typeface="Tilt Warp"/>
                <a:cs typeface="Tilt Warp"/>
                <a:sym typeface="Tilt Warp"/>
              </a:rPr>
              <a:t>Common Agenda</a:t>
            </a:r>
            <a:endParaRPr sz="2000" dirty="0"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5" name="Google Shape;1235;p66"/>
          <p:cNvSpPr txBox="1">
            <a:spLocks noGrp="1"/>
          </p:cNvSpPr>
          <p:nvPr>
            <p:ph type="subTitle" idx="4294967295"/>
          </p:nvPr>
        </p:nvSpPr>
        <p:spPr>
          <a:xfrm>
            <a:off x="216568" y="2383426"/>
            <a:ext cx="3783932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Tilt Warp"/>
                <a:ea typeface="Tilt Warp"/>
                <a:cs typeface="Tilt Warp"/>
                <a:sym typeface="Tilt Warp"/>
              </a:rPr>
              <a:t>Mutually Reinforcing Activities</a:t>
            </a:r>
            <a:endParaRPr sz="2000" dirty="0"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6" name="Google Shape;1236;p66"/>
          <p:cNvSpPr txBox="1">
            <a:spLocks noGrp="1"/>
          </p:cNvSpPr>
          <p:nvPr>
            <p:ph type="subTitle" idx="4294967295"/>
          </p:nvPr>
        </p:nvSpPr>
        <p:spPr>
          <a:xfrm>
            <a:off x="5143500" y="1813195"/>
            <a:ext cx="3095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Tilt Warp"/>
                <a:ea typeface="Tilt Warp"/>
                <a:cs typeface="Tilt Warp"/>
                <a:sym typeface="Tilt Warp"/>
              </a:rPr>
              <a:t>Shared Measurement</a:t>
            </a:r>
            <a:endParaRPr sz="1800" dirty="0"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7" name="Google Shape;1237;p66"/>
          <p:cNvSpPr txBox="1">
            <a:spLocks noGrp="1"/>
          </p:cNvSpPr>
          <p:nvPr>
            <p:ph type="subTitle" idx="4294967295"/>
          </p:nvPr>
        </p:nvSpPr>
        <p:spPr>
          <a:xfrm>
            <a:off x="5143500" y="3458995"/>
            <a:ext cx="3095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Tilt Warp"/>
                <a:ea typeface="Tilt Warp"/>
                <a:cs typeface="Tilt Warp"/>
                <a:sym typeface="Tilt Warp"/>
              </a:rPr>
              <a:t>Continous Communication</a:t>
            </a:r>
            <a:endParaRPr sz="1800" dirty="0"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8" name="Google Shape;1238;p66"/>
          <p:cNvSpPr/>
          <p:nvPr/>
        </p:nvSpPr>
        <p:spPr>
          <a:xfrm>
            <a:off x="4297650" y="921745"/>
            <a:ext cx="548700" cy="54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1</a:t>
            </a:r>
            <a:endParaRPr sz="300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9" name="Google Shape;1239;p66"/>
          <p:cNvSpPr/>
          <p:nvPr/>
        </p:nvSpPr>
        <p:spPr>
          <a:xfrm>
            <a:off x="4297650" y="1744645"/>
            <a:ext cx="548700" cy="54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2</a:t>
            </a:r>
            <a:endParaRPr sz="280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40" name="Google Shape;1240;p66"/>
          <p:cNvSpPr/>
          <p:nvPr/>
        </p:nvSpPr>
        <p:spPr>
          <a:xfrm>
            <a:off x="4297650" y="2567545"/>
            <a:ext cx="548700" cy="548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3</a:t>
            </a:r>
            <a:endParaRPr sz="280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41" name="Google Shape;1241;p66"/>
          <p:cNvSpPr/>
          <p:nvPr/>
        </p:nvSpPr>
        <p:spPr>
          <a:xfrm>
            <a:off x="4297650" y="3390445"/>
            <a:ext cx="548700" cy="548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4</a:t>
            </a:r>
            <a:endParaRPr sz="280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cxnSp>
        <p:nvCxnSpPr>
          <p:cNvPr id="1242" name="Google Shape;1242;p66"/>
          <p:cNvCxnSpPr>
            <a:stCxn id="1238" idx="4"/>
            <a:endCxn id="1239" idx="0"/>
          </p:cNvCxnSpPr>
          <p:nvPr/>
        </p:nvCxnSpPr>
        <p:spPr>
          <a:xfrm>
            <a:off x="4572000" y="1470445"/>
            <a:ext cx="0" cy="274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3" name="Google Shape;1243;p66"/>
          <p:cNvCxnSpPr>
            <a:stCxn id="1239" idx="4"/>
            <a:endCxn id="1240" idx="0"/>
          </p:cNvCxnSpPr>
          <p:nvPr/>
        </p:nvCxnSpPr>
        <p:spPr>
          <a:xfrm>
            <a:off x="4572000" y="2293345"/>
            <a:ext cx="0" cy="274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4" name="Google Shape;1244;p66"/>
          <p:cNvCxnSpPr>
            <a:stCxn id="1240" idx="4"/>
            <a:endCxn id="1241" idx="0"/>
          </p:cNvCxnSpPr>
          <p:nvPr/>
        </p:nvCxnSpPr>
        <p:spPr>
          <a:xfrm>
            <a:off x="4572000" y="3116245"/>
            <a:ext cx="0" cy="2742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5" name="Google Shape;1245;p66"/>
          <p:cNvCxnSpPr>
            <a:stCxn id="1234" idx="3"/>
            <a:endCxn id="1238" idx="2"/>
          </p:cNvCxnSpPr>
          <p:nvPr/>
        </p:nvCxnSpPr>
        <p:spPr>
          <a:xfrm>
            <a:off x="4000500" y="1196095"/>
            <a:ext cx="29715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46" name="Google Shape;1246;p66"/>
          <p:cNvCxnSpPr>
            <a:stCxn id="1236" idx="1"/>
            <a:endCxn id="1239" idx="6"/>
          </p:cNvCxnSpPr>
          <p:nvPr/>
        </p:nvCxnSpPr>
        <p:spPr>
          <a:xfrm rot="10800000">
            <a:off x="4846500" y="2018995"/>
            <a:ext cx="297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47" name="Google Shape;1247;p66"/>
          <p:cNvCxnSpPr>
            <a:cxnSpLocks/>
            <a:endCxn id="1240" idx="2"/>
          </p:cNvCxnSpPr>
          <p:nvPr/>
        </p:nvCxnSpPr>
        <p:spPr>
          <a:xfrm>
            <a:off x="4000500" y="2841895"/>
            <a:ext cx="29715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48" name="Google Shape;1248;p66"/>
          <p:cNvCxnSpPr>
            <a:stCxn id="1237" idx="1"/>
            <a:endCxn id="1241" idx="6"/>
          </p:cNvCxnSpPr>
          <p:nvPr/>
        </p:nvCxnSpPr>
        <p:spPr>
          <a:xfrm rot="10800000">
            <a:off x="4846500" y="3664795"/>
            <a:ext cx="297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Google Shape;1240;p66">
            <a:extLst>
              <a:ext uri="{FF2B5EF4-FFF2-40B4-BE49-F238E27FC236}">
                <a16:creationId xmlns:a16="http://schemas.microsoft.com/office/drawing/2014/main" id="{7E2AEEA7-C979-9BC1-2F67-886231870EB8}"/>
              </a:ext>
            </a:extLst>
          </p:cNvPr>
          <p:cNvSpPr/>
          <p:nvPr/>
        </p:nvSpPr>
        <p:spPr>
          <a:xfrm>
            <a:off x="4297650" y="4213195"/>
            <a:ext cx="548700" cy="548700"/>
          </a:xfrm>
          <a:prstGeom prst="ellipse">
            <a:avLst/>
          </a:prstGeom>
          <a:solidFill>
            <a:srgbClr val="93E0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5</a:t>
            </a:r>
            <a:endParaRPr sz="2800" dirty="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cxnSp>
        <p:nvCxnSpPr>
          <p:cNvPr id="3" name="Google Shape;1243;p66">
            <a:extLst>
              <a:ext uri="{FF2B5EF4-FFF2-40B4-BE49-F238E27FC236}">
                <a16:creationId xmlns:a16="http://schemas.microsoft.com/office/drawing/2014/main" id="{AEEE37AF-3043-19F3-F7D1-D10F212C3201}"/>
              </a:ext>
            </a:extLst>
          </p:cNvPr>
          <p:cNvCxnSpPr>
            <a:endCxn id="2" idx="0"/>
          </p:cNvCxnSpPr>
          <p:nvPr/>
        </p:nvCxnSpPr>
        <p:spPr>
          <a:xfrm>
            <a:off x="4572000" y="3938995"/>
            <a:ext cx="0" cy="274200"/>
          </a:xfrm>
          <a:prstGeom prst="straightConnector1">
            <a:avLst/>
          </a:prstGeom>
          <a:noFill/>
          <a:ln w="38100" cap="flat" cmpd="sng">
            <a:solidFill>
              <a:srgbClr val="A868C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247;p66">
            <a:extLst>
              <a:ext uri="{FF2B5EF4-FFF2-40B4-BE49-F238E27FC236}">
                <a16:creationId xmlns:a16="http://schemas.microsoft.com/office/drawing/2014/main" id="{0913C33C-5BD6-64D6-120F-40225F120B73}"/>
              </a:ext>
            </a:extLst>
          </p:cNvPr>
          <p:cNvCxnSpPr>
            <a:endCxn id="2" idx="2"/>
          </p:cNvCxnSpPr>
          <p:nvPr/>
        </p:nvCxnSpPr>
        <p:spPr>
          <a:xfrm>
            <a:off x="4000500" y="4487545"/>
            <a:ext cx="297300" cy="0"/>
          </a:xfrm>
          <a:prstGeom prst="straightConnector1">
            <a:avLst/>
          </a:prstGeom>
          <a:noFill/>
          <a:ln w="38100" cap="flat" cmpd="sng">
            <a:solidFill>
              <a:srgbClr val="93E0E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" name="Google Shape;1230;p66">
            <a:extLst>
              <a:ext uri="{FF2B5EF4-FFF2-40B4-BE49-F238E27FC236}">
                <a16:creationId xmlns:a16="http://schemas.microsoft.com/office/drawing/2014/main" id="{0B515BBE-6488-5773-1F2C-03E7503261EE}"/>
              </a:ext>
            </a:extLst>
          </p:cNvPr>
          <p:cNvSpPr txBox="1">
            <a:spLocks/>
          </p:cNvSpPr>
          <p:nvPr/>
        </p:nvSpPr>
        <p:spPr>
          <a:xfrm>
            <a:off x="916501" y="4396037"/>
            <a:ext cx="3095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r">
              <a:spcAft>
                <a:spcPts val="1600"/>
              </a:spcAft>
              <a:buFont typeface="Kulim Park"/>
              <a:buNone/>
            </a:pPr>
            <a:r>
              <a:rPr lang="en-US" sz="1200" dirty="0"/>
              <a:t>Having a team that is dedicated to aligning and coordinating the work of a group.</a:t>
            </a:r>
          </a:p>
        </p:txBody>
      </p:sp>
      <p:sp>
        <p:nvSpPr>
          <p:cNvPr id="13" name="Google Shape;1234;p66">
            <a:extLst>
              <a:ext uri="{FF2B5EF4-FFF2-40B4-BE49-F238E27FC236}">
                <a16:creationId xmlns:a16="http://schemas.microsoft.com/office/drawing/2014/main" id="{EC04041B-C3FF-20C0-9FCA-FA122B80E253}"/>
              </a:ext>
            </a:extLst>
          </p:cNvPr>
          <p:cNvSpPr txBox="1">
            <a:spLocks/>
          </p:cNvSpPr>
          <p:nvPr/>
        </p:nvSpPr>
        <p:spPr>
          <a:xfrm>
            <a:off x="216568" y="4060637"/>
            <a:ext cx="3795333" cy="37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r">
              <a:spcAft>
                <a:spcPts val="1600"/>
              </a:spcAft>
              <a:buFont typeface="Kulim Park"/>
              <a:buNone/>
            </a:pPr>
            <a:r>
              <a:rPr lang="en-US" sz="1800" dirty="0">
                <a:latin typeface="Tilt Warp"/>
                <a:ea typeface="Tilt Warp"/>
                <a:cs typeface="Tilt Warp"/>
                <a:sym typeface="Tilt Warp"/>
              </a:rPr>
              <a:t>Strong Backbone Organization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2CF07-B7DE-90CA-6C07-F43BAE59EEF0}"/>
              </a:ext>
            </a:extLst>
          </p:cNvPr>
          <p:cNvSpPr txBox="1"/>
          <p:nvPr/>
        </p:nvSpPr>
        <p:spPr>
          <a:xfrm>
            <a:off x="6874525" y="4682169"/>
            <a:ext cx="3294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(Collective Impact Forum, nd)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9"/>
          <p:cNvSpPr txBox="1">
            <a:spLocks noGrp="1"/>
          </p:cNvSpPr>
          <p:nvPr>
            <p:ph type="subTitle" idx="2"/>
          </p:nvPr>
        </p:nvSpPr>
        <p:spPr>
          <a:xfrm>
            <a:off x="3567171" y="2180374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Addressing programs &amp; services</a:t>
            </a:r>
            <a:endParaRPr dirty="0"/>
          </a:p>
        </p:txBody>
      </p:sp>
      <p:sp>
        <p:nvSpPr>
          <p:cNvPr id="667" name="Google Shape;667;p49"/>
          <p:cNvSpPr txBox="1">
            <a:spLocks noGrp="1"/>
          </p:cNvSpPr>
          <p:nvPr>
            <p:ph type="subTitle" idx="5"/>
          </p:nvPr>
        </p:nvSpPr>
        <p:spPr>
          <a:xfrm>
            <a:off x="6080204" y="2180374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Giving all affected and involved a voice and place at the table</a:t>
            </a:r>
            <a:endParaRPr dirty="0"/>
          </a:p>
        </p:txBody>
      </p:sp>
      <p:sp>
        <p:nvSpPr>
          <p:cNvPr id="668" name="Google Shape;668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Collective Impact Efforts Center Equity</a:t>
            </a:r>
            <a:endParaRPr dirty="0"/>
          </a:p>
        </p:txBody>
      </p:sp>
      <p:sp>
        <p:nvSpPr>
          <p:cNvPr id="669" name="Google Shape;669;p49"/>
          <p:cNvSpPr txBox="1">
            <a:spLocks noGrp="1"/>
          </p:cNvSpPr>
          <p:nvPr>
            <p:ph type="subTitle" idx="1"/>
          </p:nvPr>
        </p:nvSpPr>
        <p:spPr>
          <a:xfrm>
            <a:off x="1054139" y="2180374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Grounding work to target meaningful solutions effectively</a:t>
            </a:r>
            <a:endParaRPr dirty="0"/>
          </a:p>
        </p:txBody>
      </p:sp>
      <p:sp>
        <p:nvSpPr>
          <p:cNvPr id="670" name="Google Shape;670;p49"/>
          <p:cNvSpPr txBox="1">
            <a:spLocks noGrp="1"/>
          </p:cNvSpPr>
          <p:nvPr>
            <p:ph type="subTitle" idx="3"/>
          </p:nvPr>
        </p:nvSpPr>
        <p:spPr>
          <a:xfrm>
            <a:off x="2379355" y="4314503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Listen to and act with community</a:t>
            </a:r>
            <a:endParaRPr dirty="0"/>
          </a:p>
        </p:txBody>
      </p:sp>
      <p:sp>
        <p:nvSpPr>
          <p:cNvPr id="671" name="Google Shape;671;p49"/>
          <p:cNvSpPr txBox="1">
            <a:spLocks noGrp="1"/>
          </p:cNvSpPr>
          <p:nvPr>
            <p:ph type="subTitle" idx="4"/>
          </p:nvPr>
        </p:nvSpPr>
        <p:spPr>
          <a:xfrm>
            <a:off x="4921308" y="4327337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Building leadership for both into the work</a:t>
            </a:r>
            <a:endParaRPr dirty="0"/>
          </a:p>
        </p:txBody>
      </p:sp>
      <p:sp>
        <p:nvSpPr>
          <p:cNvPr id="673" name="Google Shape;673;p49"/>
          <p:cNvSpPr txBox="1">
            <a:spLocks noGrp="1"/>
          </p:cNvSpPr>
          <p:nvPr>
            <p:ph type="subTitle" idx="7"/>
          </p:nvPr>
        </p:nvSpPr>
        <p:spPr>
          <a:xfrm>
            <a:off x="1052613" y="1921175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&amp; Context</a:t>
            </a:r>
            <a:endParaRPr dirty="0"/>
          </a:p>
        </p:txBody>
      </p:sp>
      <p:sp>
        <p:nvSpPr>
          <p:cNvPr id="674" name="Google Shape;674;p49"/>
          <p:cNvSpPr txBox="1">
            <a:spLocks noGrp="1"/>
          </p:cNvSpPr>
          <p:nvPr>
            <p:ph type="subTitle" idx="8"/>
          </p:nvPr>
        </p:nvSpPr>
        <p:spPr>
          <a:xfrm>
            <a:off x="3565644" y="1921175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Sytems Change</a:t>
            </a:r>
            <a:endParaRPr dirty="0"/>
          </a:p>
        </p:txBody>
      </p:sp>
      <p:sp>
        <p:nvSpPr>
          <p:cNvPr id="675" name="Google Shape;675;p49"/>
          <p:cNvSpPr txBox="1">
            <a:spLocks noGrp="1"/>
          </p:cNvSpPr>
          <p:nvPr>
            <p:ph type="subTitle" idx="9"/>
          </p:nvPr>
        </p:nvSpPr>
        <p:spPr>
          <a:xfrm>
            <a:off x="6078675" y="1921175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Power Shift</a:t>
            </a:r>
            <a:endParaRPr dirty="0"/>
          </a:p>
        </p:txBody>
      </p:sp>
      <p:sp>
        <p:nvSpPr>
          <p:cNvPr id="676" name="Google Shape;676;p49"/>
          <p:cNvSpPr txBox="1">
            <a:spLocks noGrp="1"/>
          </p:cNvSpPr>
          <p:nvPr>
            <p:ph type="subTitle" idx="13"/>
          </p:nvPr>
        </p:nvSpPr>
        <p:spPr>
          <a:xfrm>
            <a:off x="2257163" y="4219517"/>
            <a:ext cx="2345313" cy="2591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Human-Centered Solutions</a:t>
            </a:r>
            <a:endParaRPr dirty="0"/>
          </a:p>
        </p:txBody>
      </p:sp>
      <p:sp>
        <p:nvSpPr>
          <p:cNvPr id="677" name="Google Shape;677;p49"/>
          <p:cNvSpPr txBox="1">
            <a:spLocks noGrp="1"/>
          </p:cNvSpPr>
          <p:nvPr>
            <p:ph type="subTitle" idx="14"/>
          </p:nvPr>
        </p:nvSpPr>
        <p:spPr>
          <a:xfrm>
            <a:off x="4887783" y="4089211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Equity &amp; Accountability</a:t>
            </a:r>
            <a:endParaRPr dirty="0"/>
          </a:p>
        </p:txBody>
      </p:sp>
      <p:sp>
        <p:nvSpPr>
          <p:cNvPr id="679" name="Google Shape;679;p49"/>
          <p:cNvSpPr/>
          <p:nvPr/>
        </p:nvSpPr>
        <p:spPr>
          <a:xfrm>
            <a:off x="5623466" y="3126206"/>
            <a:ext cx="548100" cy="548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9"/>
          <p:cNvSpPr/>
          <p:nvPr/>
        </p:nvSpPr>
        <p:spPr>
          <a:xfrm>
            <a:off x="6810988" y="1296875"/>
            <a:ext cx="548100" cy="5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9"/>
          <p:cNvSpPr/>
          <p:nvPr/>
        </p:nvSpPr>
        <p:spPr>
          <a:xfrm>
            <a:off x="4297950" y="1296875"/>
            <a:ext cx="548100" cy="54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9"/>
          <p:cNvSpPr/>
          <p:nvPr/>
        </p:nvSpPr>
        <p:spPr>
          <a:xfrm>
            <a:off x="1784929" y="1296875"/>
            <a:ext cx="548100" cy="54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9"/>
          <p:cNvSpPr/>
          <p:nvPr/>
        </p:nvSpPr>
        <p:spPr>
          <a:xfrm>
            <a:off x="3112720" y="3126206"/>
            <a:ext cx="548100" cy="548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49"/>
          <p:cNvGrpSpPr/>
          <p:nvPr/>
        </p:nvGrpSpPr>
        <p:grpSpPr>
          <a:xfrm>
            <a:off x="6667233" y="3137164"/>
            <a:ext cx="331593" cy="331589"/>
            <a:chOff x="3322010" y="3663479"/>
            <a:chExt cx="331593" cy="331589"/>
          </a:xfrm>
        </p:grpSpPr>
        <p:sp>
          <p:nvSpPr>
            <p:cNvPr id="686" name="Google Shape;686;p49"/>
            <p:cNvSpPr/>
            <p:nvPr/>
          </p:nvSpPr>
          <p:spPr>
            <a:xfrm>
              <a:off x="3536367" y="3732785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1" y="1"/>
                  </a:moveTo>
                  <a:lnTo>
                    <a:pt x="1" y="1207"/>
                  </a:lnTo>
                  <a:lnTo>
                    <a:pt x="1227" y="120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3536367" y="3907644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1" y="1"/>
                  </a:moveTo>
                  <a:lnTo>
                    <a:pt x="1" y="1207"/>
                  </a:lnTo>
                  <a:lnTo>
                    <a:pt x="1227" y="120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3536367" y="3820215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1" y="0"/>
                  </a:moveTo>
                  <a:lnTo>
                    <a:pt x="1" y="1208"/>
                  </a:lnTo>
                  <a:lnTo>
                    <a:pt x="1227" y="120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3399718" y="3820215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0" y="0"/>
                  </a:moveTo>
                  <a:lnTo>
                    <a:pt x="0" y="1208"/>
                  </a:lnTo>
                  <a:lnTo>
                    <a:pt x="1227" y="120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3595275" y="3663479"/>
              <a:ext cx="58328" cy="331589"/>
            </a:xfrm>
            <a:custGeom>
              <a:avLst/>
              <a:gdLst/>
              <a:ahLst/>
              <a:cxnLst/>
              <a:rect l="l" t="t" r="r" b="b"/>
              <a:pathLst>
                <a:path w="1812" h="10301" extrusionOk="0">
                  <a:moveTo>
                    <a:pt x="906" y="2455"/>
                  </a:moveTo>
                  <a:cubicBezTo>
                    <a:pt x="1073" y="2455"/>
                    <a:pt x="1208" y="2590"/>
                    <a:pt x="1208" y="2757"/>
                  </a:cubicBezTo>
                  <a:cubicBezTo>
                    <a:pt x="1208" y="2924"/>
                    <a:pt x="1073" y="3059"/>
                    <a:pt x="906" y="3059"/>
                  </a:cubicBezTo>
                  <a:cubicBezTo>
                    <a:pt x="739" y="3059"/>
                    <a:pt x="605" y="2924"/>
                    <a:pt x="605" y="2757"/>
                  </a:cubicBezTo>
                  <a:cubicBezTo>
                    <a:pt x="605" y="2590"/>
                    <a:pt x="739" y="2455"/>
                    <a:pt x="906" y="2455"/>
                  </a:cubicBezTo>
                  <a:close/>
                  <a:moveTo>
                    <a:pt x="906" y="5473"/>
                  </a:moveTo>
                  <a:cubicBezTo>
                    <a:pt x="1073" y="5473"/>
                    <a:pt x="1208" y="5608"/>
                    <a:pt x="1208" y="5775"/>
                  </a:cubicBezTo>
                  <a:cubicBezTo>
                    <a:pt x="1208" y="5941"/>
                    <a:pt x="1073" y="6077"/>
                    <a:pt x="906" y="6077"/>
                  </a:cubicBezTo>
                  <a:cubicBezTo>
                    <a:pt x="739" y="6077"/>
                    <a:pt x="605" y="5941"/>
                    <a:pt x="605" y="5775"/>
                  </a:cubicBezTo>
                  <a:cubicBezTo>
                    <a:pt x="605" y="5608"/>
                    <a:pt x="739" y="5473"/>
                    <a:pt x="906" y="5473"/>
                  </a:cubicBezTo>
                  <a:close/>
                  <a:moveTo>
                    <a:pt x="906" y="8491"/>
                  </a:moveTo>
                  <a:cubicBezTo>
                    <a:pt x="1073" y="8491"/>
                    <a:pt x="1208" y="8625"/>
                    <a:pt x="1208" y="8792"/>
                  </a:cubicBezTo>
                  <a:cubicBezTo>
                    <a:pt x="1208" y="8959"/>
                    <a:pt x="1073" y="9094"/>
                    <a:pt x="906" y="9094"/>
                  </a:cubicBezTo>
                  <a:cubicBezTo>
                    <a:pt x="739" y="9094"/>
                    <a:pt x="605" y="8959"/>
                    <a:pt x="605" y="8792"/>
                  </a:cubicBezTo>
                  <a:cubicBezTo>
                    <a:pt x="605" y="8625"/>
                    <a:pt x="739" y="8491"/>
                    <a:pt x="906" y="8491"/>
                  </a:cubicBezTo>
                  <a:close/>
                  <a:moveTo>
                    <a:pt x="907" y="1"/>
                  </a:moveTo>
                  <a:cubicBezTo>
                    <a:pt x="816" y="1"/>
                    <a:pt x="725" y="41"/>
                    <a:pt x="665" y="122"/>
                  </a:cubicBezTo>
                  <a:lnTo>
                    <a:pt x="90" y="1063"/>
                  </a:lnTo>
                  <a:cubicBezTo>
                    <a:pt x="32" y="1158"/>
                    <a:pt x="1" y="1267"/>
                    <a:pt x="1" y="1378"/>
                  </a:cubicBezTo>
                  <a:lnTo>
                    <a:pt x="1" y="10000"/>
                  </a:lnTo>
                  <a:cubicBezTo>
                    <a:pt x="1" y="10167"/>
                    <a:pt x="136" y="10301"/>
                    <a:pt x="303" y="10301"/>
                  </a:cubicBezTo>
                  <a:lnTo>
                    <a:pt x="1510" y="10301"/>
                  </a:lnTo>
                  <a:cubicBezTo>
                    <a:pt x="1676" y="10301"/>
                    <a:pt x="1812" y="10167"/>
                    <a:pt x="1812" y="10000"/>
                  </a:cubicBezTo>
                  <a:lnTo>
                    <a:pt x="1812" y="1378"/>
                  </a:lnTo>
                  <a:cubicBezTo>
                    <a:pt x="1812" y="1267"/>
                    <a:pt x="1781" y="1158"/>
                    <a:pt x="1723" y="1063"/>
                  </a:cubicBezTo>
                  <a:lnTo>
                    <a:pt x="1148" y="122"/>
                  </a:lnTo>
                  <a:cubicBezTo>
                    <a:pt x="1088" y="41"/>
                    <a:pt x="997" y="1"/>
                    <a:pt x="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3322010" y="3663479"/>
              <a:ext cx="58328" cy="331589"/>
            </a:xfrm>
            <a:custGeom>
              <a:avLst/>
              <a:gdLst/>
              <a:ahLst/>
              <a:cxnLst/>
              <a:rect l="l" t="t" r="r" b="b"/>
              <a:pathLst>
                <a:path w="1812" h="10301" extrusionOk="0">
                  <a:moveTo>
                    <a:pt x="906" y="2455"/>
                  </a:moveTo>
                  <a:cubicBezTo>
                    <a:pt x="1072" y="2455"/>
                    <a:pt x="1208" y="2590"/>
                    <a:pt x="1208" y="2757"/>
                  </a:cubicBezTo>
                  <a:cubicBezTo>
                    <a:pt x="1208" y="2924"/>
                    <a:pt x="1072" y="3059"/>
                    <a:pt x="906" y="3059"/>
                  </a:cubicBezTo>
                  <a:cubicBezTo>
                    <a:pt x="739" y="3059"/>
                    <a:pt x="604" y="2924"/>
                    <a:pt x="604" y="2757"/>
                  </a:cubicBezTo>
                  <a:cubicBezTo>
                    <a:pt x="604" y="2590"/>
                    <a:pt x="739" y="2455"/>
                    <a:pt x="906" y="2455"/>
                  </a:cubicBezTo>
                  <a:close/>
                  <a:moveTo>
                    <a:pt x="906" y="5473"/>
                  </a:moveTo>
                  <a:cubicBezTo>
                    <a:pt x="1072" y="5473"/>
                    <a:pt x="1208" y="5608"/>
                    <a:pt x="1208" y="5775"/>
                  </a:cubicBezTo>
                  <a:cubicBezTo>
                    <a:pt x="1208" y="5941"/>
                    <a:pt x="1072" y="6077"/>
                    <a:pt x="906" y="6077"/>
                  </a:cubicBezTo>
                  <a:cubicBezTo>
                    <a:pt x="739" y="6077"/>
                    <a:pt x="604" y="5941"/>
                    <a:pt x="604" y="5775"/>
                  </a:cubicBezTo>
                  <a:cubicBezTo>
                    <a:pt x="604" y="5608"/>
                    <a:pt x="739" y="5473"/>
                    <a:pt x="906" y="5473"/>
                  </a:cubicBezTo>
                  <a:close/>
                  <a:moveTo>
                    <a:pt x="906" y="8491"/>
                  </a:moveTo>
                  <a:cubicBezTo>
                    <a:pt x="1072" y="8491"/>
                    <a:pt x="1208" y="8625"/>
                    <a:pt x="1208" y="8792"/>
                  </a:cubicBezTo>
                  <a:cubicBezTo>
                    <a:pt x="1208" y="8959"/>
                    <a:pt x="1072" y="9094"/>
                    <a:pt x="906" y="9094"/>
                  </a:cubicBezTo>
                  <a:cubicBezTo>
                    <a:pt x="739" y="9094"/>
                    <a:pt x="604" y="8959"/>
                    <a:pt x="604" y="8792"/>
                  </a:cubicBezTo>
                  <a:cubicBezTo>
                    <a:pt x="604" y="8625"/>
                    <a:pt x="739" y="8491"/>
                    <a:pt x="906" y="8491"/>
                  </a:cubicBezTo>
                  <a:close/>
                  <a:moveTo>
                    <a:pt x="906" y="1"/>
                  </a:moveTo>
                  <a:cubicBezTo>
                    <a:pt x="815" y="1"/>
                    <a:pt x="724" y="41"/>
                    <a:pt x="664" y="122"/>
                  </a:cubicBezTo>
                  <a:lnTo>
                    <a:pt x="88" y="1063"/>
                  </a:lnTo>
                  <a:cubicBezTo>
                    <a:pt x="31" y="1158"/>
                    <a:pt x="0" y="1267"/>
                    <a:pt x="0" y="1378"/>
                  </a:cubicBezTo>
                  <a:lnTo>
                    <a:pt x="0" y="10000"/>
                  </a:lnTo>
                  <a:cubicBezTo>
                    <a:pt x="0" y="10167"/>
                    <a:pt x="136" y="10301"/>
                    <a:pt x="302" y="10301"/>
                  </a:cubicBezTo>
                  <a:lnTo>
                    <a:pt x="1509" y="10301"/>
                  </a:lnTo>
                  <a:cubicBezTo>
                    <a:pt x="1676" y="10301"/>
                    <a:pt x="1811" y="10167"/>
                    <a:pt x="1811" y="10000"/>
                  </a:cubicBezTo>
                  <a:lnTo>
                    <a:pt x="1811" y="1378"/>
                  </a:lnTo>
                  <a:cubicBezTo>
                    <a:pt x="1811" y="1267"/>
                    <a:pt x="1781" y="1158"/>
                    <a:pt x="1722" y="1063"/>
                  </a:cubicBezTo>
                  <a:lnTo>
                    <a:pt x="1147" y="122"/>
                  </a:lnTo>
                  <a:cubicBezTo>
                    <a:pt x="1086" y="41"/>
                    <a:pt x="996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3399718" y="3732785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1227" y="120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3399718" y="3907644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1227" y="120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6997430" y="3234445"/>
            <a:ext cx="277252" cy="331589"/>
            <a:chOff x="6952458" y="2070375"/>
            <a:chExt cx="277252" cy="331589"/>
          </a:xfrm>
        </p:grpSpPr>
        <p:sp>
          <p:nvSpPr>
            <p:cNvPr id="715" name="Google Shape;715;p49"/>
            <p:cNvSpPr/>
            <p:nvPr/>
          </p:nvSpPr>
          <p:spPr>
            <a:xfrm>
              <a:off x="7102015" y="2168781"/>
              <a:ext cx="36375" cy="36375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1130" y="0"/>
                  </a:moveTo>
                  <a:cubicBezTo>
                    <a:pt x="570" y="129"/>
                    <a:pt x="129" y="570"/>
                    <a:pt x="0" y="1129"/>
                  </a:cubicBezTo>
                  <a:cubicBezTo>
                    <a:pt x="559" y="1000"/>
                    <a:pt x="1001" y="559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7043718" y="2246489"/>
              <a:ext cx="36375" cy="36375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559"/>
                    <a:pt x="571" y="1000"/>
                    <a:pt x="1130" y="1129"/>
                  </a:cubicBezTo>
                  <a:cubicBezTo>
                    <a:pt x="1001" y="571"/>
                    <a:pt x="560" y="1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7043718" y="2168781"/>
              <a:ext cx="36375" cy="36375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559"/>
                    <a:pt x="571" y="1000"/>
                    <a:pt x="1130" y="1129"/>
                  </a:cubicBezTo>
                  <a:cubicBezTo>
                    <a:pt x="1001" y="570"/>
                    <a:pt x="560" y="12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952458" y="2070375"/>
              <a:ext cx="277252" cy="331589"/>
            </a:xfrm>
            <a:custGeom>
              <a:avLst/>
              <a:gdLst/>
              <a:ahLst/>
              <a:cxnLst/>
              <a:rect l="l" t="t" r="r" b="b"/>
              <a:pathLst>
                <a:path w="8613" h="10301" extrusionOk="0">
                  <a:moveTo>
                    <a:pt x="6116" y="2415"/>
                  </a:moveTo>
                  <a:cubicBezTo>
                    <a:pt x="6283" y="2415"/>
                    <a:pt x="6418" y="2550"/>
                    <a:pt x="6418" y="2717"/>
                  </a:cubicBezTo>
                  <a:cubicBezTo>
                    <a:pt x="6418" y="3778"/>
                    <a:pt x="5630" y="4660"/>
                    <a:pt x="4608" y="4807"/>
                  </a:cubicBezTo>
                  <a:lnTo>
                    <a:pt x="4608" y="5464"/>
                  </a:lnTo>
                  <a:cubicBezTo>
                    <a:pt x="4991" y="5072"/>
                    <a:pt x="5525" y="4829"/>
                    <a:pt x="6116" y="4829"/>
                  </a:cubicBezTo>
                  <a:cubicBezTo>
                    <a:pt x="6283" y="4829"/>
                    <a:pt x="6418" y="4964"/>
                    <a:pt x="6418" y="5131"/>
                  </a:cubicBezTo>
                  <a:cubicBezTo>
                    <a:pt x="6418" y="6193"/>
                    <a:pt x="5630" y="7075"/>
                    <a:pt x="4608" y="7221"/>
                  </a:cubicBezTo>
                  <a:lnTo>
                    <a:pt x="4608" y="8169"/>
                  </a:lnTo>
                  <a:cubicBezTo>
                    <a:pt x="4608" y="8335"/>
                    <a:pt x="4472" y="8470"/>
                    <a:pt x="4306" y="8470"/>
                  </a:cubicBezTo>
                  <a:cubicBezTo>
                    <a:pt x="4139" y="8470"/>
                    <a:pt x="4003" y="8335"/>
                    <a:pt x="4003" y="8169"/>
                  </a:cubicBezTo>
                  <a:lnTo>
                    <a:pt x="4003" y="7221"/>
                  </a:lnTo>
                  <a:cubicBezTo>
                    <a:pt x="2982" y="7075"/>
                    <a:pt x="2193" y="6193"/>
                    <a:pt x="2193" y="5131"/>
                  </a:cubicBezTo>
                  <a:cubicBezTo>
                    <a:pt x="2193" y="4964"/>
                    <a:pt x="2329" y="4829"/>
                    <a:pt x="2495" y="4829"/>
                  </a:cubicBezTo>
                  <a:cubicBezTo>
                    <a:pt x="3086" y="4829"/>
                    <a:pt x="3620" y="5072"/>
                    <a:pt x="4003" y="5464"/>
                  </a:cubicBezTo>
                  <a:lnTo>
                    <a:pt x="4003" y="4807"/>
                  </a:lnTo>
                  <a:cubicBezTo>
                    <a:pt x="2982" y="4660"/>
                    <a:pt x="2193" y="3778"/>
                    <a:pt x="2193" y="2717"/>
                  </a:cubicBezTo>
                  <a:cubicBezTo>
                    <a:pt x="2193" y="2550"/>
                    <a:pt x="2329" y="2415"/>
                    <a:pt x="2495" y="2415"/>
                  </a:cubicBezTo>
                  <a:cubicBezTo>
                    <a:pt x="3086" y="2415"/>
                    <a:pt x="3620" y="2658"/>
                    <a:pt x="4003" y="3050"/>
                  </a:cubicBezTo>
                  <a:lnTo>
                    <a:pt x="4003" y="2717"/>
                  </a:lnTo>
                  <a:cubicBezTo>
                    <a:pt x="4003" y="2550"/>
                    <a:pt x="4139" y="2415"/>
                    <a:pt x="4306" y="2415"/>
                  </a:cubicBezTo>
                  <a:cubicBezTo>
                    <a:pt x="4472" y="2415"/>
                    <a:pt x="4608" y="2550"/>
                    <a:pt x="4608" y="2717"/>
                  </a:cubicBezTo>
                  <a:lnTo>
                    <a:pt x="4608" y="3050"/>
                  </a:lnTo>
                  <a:cubicBezTo>
                    <a:pt x="4991" y="2658"/>
                    <a:pt x="5525" y="2415"/>
                    <a:pt x="6116" y="2415"/>
                  </a:cubicBezTo>
                  <a:close/>
                  <a:moveTo>
                    <a:pt x="4307" y="0"/>
                  </a:moveTo>
                  <a:cubicBezTo>
                    <a:pt x="3416" y="0"/>
                    <a:pt x="2510" y="118"/>
                    <a:pt x="1734" y="334"/>
                  </a:cubicBezTo>
                  <a:cubicBezTo>
                    <a:pt x="1279" y="0"/>
                    <a:pt x="871" y="0"/>
                    <a:pt x="405" y="0"/>
                  </a:cubicBezTo>
                  <a:lnTo>
                    <a:pt x="383" y="0"/>
                  </a:lnTo>
                  <a:cubicBezTo>
                    <a:pt x="216" y="0"/>
                    <a:pt x="80" y="136"/>
                    <a:pt x="80" y="303"/>
                  </a:cubicBezTo>
                  <a:lnTo>
                    <a:pt x="80" y="309"/>
                  </a:lnTo>
                  <a:cubicBezTo>
                    <a:pt x="80" y="795"/>
                    <a:pt x="80" y="1221"/>
                    <a:pt x="438" y="1687"/>
                  </a:cubicBezTo>
                  <a:cubicBezTo>
                    <a:pt x="135" y="3039"/>
                    <a:pt x="0" y="4204"/>
                    <a:pt x="15" y="5342"/>
                  </a:cubicBezTo>
                  <a:cubicBezTo>
                    <a:pt x="28" y="6358"/>
                    <a:pt x="159" y="7373"/>
                    <a:pt x="438" y="8615"/>
                  </a:cubicBezTo>
                  <a:cubicBezTo>
                    <a:pt x="80" y="9080"/>
                    <a:pt x="80" y="9506"/>
                    <a:pt x="80" y="9993"/>
                  </a:cubicBezTo>
                  <a:lnTo>
                    <a:pt x="80" y="9999"/>
                  </a:lnTo>
                  <a:cubicBezTo>
                    <a:pt x="80" y="10165"/>
                    <a:pt x="216" y="10301"/>
                    <a:pt x="383" y="10301"/>
                  </a:cubicBezTo>
                  <a:lnTo>
                    <a:pt x="405" y="10301"/>
                  </a:lnTo>
                  <a:cubicBezTo>
                    <a:pt x="871" y="10301"/>
                    <a:pt x="1279" y="10301"/>
                    <a:pt x="1734" y="9967"/>
                  </a:cubicBezTo>
                  <a:cubicBezTo>
                    <a:pt x="2514" y="10183"/>
                    <a:pt x="3421" y="10301"/>
                    <a:pt x="4309" y="10301"/>
                  </a:cubicBezTo>
                  <a:lnTo>
                    <a:pt x="4326" y="10301"/>
                  </a:lnTo>
                  <a:cubicBezTo>
                    <a:pt x="5204" y="10299"/>
                    <a:pt x="6103" y="10181"/>
                    <a:pt x="6877" y="9967"/>
                  </a:cubicBezTo>
                  <a:cubicBezTo>
                    <a:pt x="7332" y="10301"/>
                    <a:pt x="7740" y="10301"/>
                    <a:pt x="8206" y="10301"/>
                  </a:cubicBezTo>
                  <a:lnTo>
                    <a:pt x="8229" y="10301"/>
                  </a:lnTo>
                  <a:cubicBezTo>
                    <a:pt x="8395" y="10301"/>
                    <a:pt x="8531" y="10165"/>
                    <a:pt x="8531" y="9999"/>
                  </a:cubicBezTo>
                  <a:lnTo>
                    <a:pt x="8531" y="9993"/>
                  </a:lnTo>
                  <a:cubicBezTo>
                    <a:pt x="8531" y="9506"/>
                    <a:pt x="8531" y="9080"/>
                    <a:pt x="8173" y="8615"/>
                  </a:cubicBezTo>
                  <a:cubicBezTo>
                    <a:pt x="8450" y="7381"/>
                    <a:pt x="8581" y="6374"/>
                    <a:pt x="8596" y="5368"/>
                  </a:cubicBezTo>
                  <a:cubicBezTo>
                    <a:pt x="8613" y="4222"/>
                    <a:pt x="8478" y="3049"/>
                    <a:pt x="8173" y="1687"/>
                  </a:cubicBezTo>
                  <a:cubicBezTo>
                    <a:pt x="8531" y="1221"/>
                    <a:pt x="8531" y="795"/>
                    <a:pt x="8531" y="309"/>
                  </a:cubicBezTo>
                  <a:lnTo>
                    <a:pt x="8531" y="303"/>
                  </a:lnTo>
                  <a:cubicBezTo>
                    <a:pt x="8531" y="136"/>
                    <a:pt x="8395" y="0"/>
                    <a:pt x="8229" y="0"/>
                  </a:cubicBezTo>
                  <a:lnTo>
                    <a:pt x="8206" y="0"/>
                  </a:lnTo>
                  <a:cubicBezTo>
                    <a:pt x="7740" y="0"/>
                    <a:pt x="7332" y="0"/>
                    <a:pt x="6878" y="334"/>
                  </a:cubicBezTo>
                  <a:cubicBezTo>
                    <a:pt x="6107" y="120"/>
                    <a:pt x="5207" y="2"/>
                    <a:pt x="4326" y="0"/>
                  </a:cubicBezTo>
                  <a:cubicBezTo>
                    <a:pt x="4320" y="0"/>
                    <a:pt x="4313" y="0"/>
                    <a:pt x="4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7102015" y="2246489"/>
              <a:ext cx="36375" cy="36375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1130" y="0"/>
                  </a:moveTo>
                  <a:cubicBezTo>
                    <a:pt x="570" y="130"/>
                    <a:pt x="129" y="571"/>
                    <a:pt x="0" y="1129"/>
                  </a:cubicBezTo>
                  <a:cubicBezTo>
                    <a:pt x="559" y="1000"/>
                    <a:pt x="1001" y="559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A00EF9-98EE-3EC5-ACEC-0E58ACB20326}"/>
              </a:ext>
            </a:extLst>
          </p:cNvPr>
          <p:cNvSpPr txBox="1"/>
          <p:nvPr/>
        </p:nvSpPr>
        <p:spPr>
          <a:xfrm>
            <a:off x="6874525" y="4682169"/>
            <a:ext cx="3294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(Collective Impact Forum, nd)</a:t>
            </a:r>
          </a:p>
        </p:txBody>
      </p:sp>
      <p:grpSp>
        <p:nvGrpSpPr>
          <p:cNvPr id="59" name="Google Shape;7149;p87">
            <a:extLst>
              <a:ext uri="{FF2B5EF4-FFF2-40B4-BE49-F238E27FC236}">
                <a16:creationId xmlns:a16="http://schemas.microsoft.com/office/drawing/2014/main" id="{5AAC0103-A807-6934-FED3-D561200FA02B}"/>
              </a:ext>
            </a:extLst>
          </p:cNvPr>
          <p:cNvGrpSpPr/>
          <p:nvPr/>
        </p:nvGrpSpPr>
        <p:grpSpPr>
          <a:xfrm>
            <a:off x="5722507" y="3223901"/>
            <a:ext cx="355664" cy="349139"/>
            <a:chOff x="5716825" y="3235945"/>
            <a:chExt cx="300900" cy="295380"/>
          </a:xfrm>
          <a:solidFill>
            <a:schemeClr val="accent6"/>
          </a:solidFill>
        </p:grpSpPr>
        <p:sp>
          <p:nvSpPr>
            <p:cNvPr id="60" name="Google Shape;7150;p87">
              <a:extLst>
                <a:ext uri="{FF2B5EF4-FFF2-40B4-BE49-F238E27FC236}">
                  <a16:creationId xmlns:a16="http://schemas.microsoft.com/office/drawing/2014/main" id="{920BDB87-B22B-12B6-F203-BD6F4E11C83D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51;p87">
              <a:extLst>
                <a:ext uri="{FF2B5EF4-FFF2-40B4-BE49-F238E27FC236}">
                  <a16:creationId xmlns:a16="http://schemas.microsoft.com/office/drawing/2014/main" id="{70507BAB-6B2C-9762-7A4C-9DEB128A2083}"/>
                </a:ext>
              </a:extLst>
            </p:cNvPr>
            <p:cNvSpPr/>
            <p:nvPr/>
          </p:nvSpPr>
          <p:spPr>
            <a:xfrm>
              <a:off x="5794025" y="3235945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152;p87">
              <a:extLst>
                <a:ext uri="{FF2B5EF4-FFF2-40B4-BE49-F238E27FC236}">
                  <a16:creationId xmlns:a16="http://schemas.microsoft.com/office/drawing/2014/main" id="{B9E138AC-D6C2-7456-9EA6-C3A740694B9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153;p87">
              <a:extLst>
                <a:ext uri="{FF2B5EF4-FFF2-40B4-BE49-F238E27FC236}">
                  <a16:creationId xmlns:a16="http://schemas.microsoft.com/office/drawing/2014/main" id="{C4428928-90E6-7C88-88DE-151DBCDC554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878;p87">
            <a:extLst>
              <a:ext uri="{FF2B5EF4-FFF2-40B4-BE49-F238E27FC236}">
                <a16:creationId xmlns:a16="http://schemas.microsoft.com/office/drawing/2014/main" id="{7F899EA9-7CC8-A44F-3524-F754DFDDD323}"/>
              </a:ext>
            </a:extLst>
          </p:cNvPr>
          <p:cNvGrpSpPr/>
          <p:nvPr/>
        </p:nvGrpSpPr>
        <p:grpSpPr>
          <a:xfrm>
            <a:off x="6908124" y="1397081"/>
            <a:ext cx="353802" cy="351497"/>
            <a:chOff x="580725" y="3617925"/>
            <a:chExt cx="299325" cy="297375"/>
          </a:xfrm>
          <a:solidFill>
            <a:schemeClr val="accent6"/>
          </a:solidFill>
        </p:grpSpPr>
        <p:sp>
          <p:nvSpPr>
            <p:cNvPr id="641" name="Google Shape;6879;p87">
              <a:extLst>
                <a:ext uri="{FF2B5EF4-FFF2-40B4-BE49-F238E27FC236}">
                  <a16:creationId xmlns:a16="http://schemas.microsoft.com/office/drawing/2014/main" id="{88238439-DDF9-D873-6453-F13339FA35AF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880;p87">
              <a:extLst>
                <a:ext uri="{FF2B5EF4-FFF2-40B4-BE49-F238E27FC236}">
                  <a16:creationId xmlns:a16="http://schemas.microsoft.com/office/drawing/2014/main" id="{271CEE5E-9A2E-A175-01A1-BA70F5B28E75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881;p87">
              <a:extLst>
                <a:ext uri="{FF2B5EF4-FFF2-40B4-BE49-F238E27FC236}">
                  <a16:creationId xmlns:a16="http://schemas.microsoft.com/office/drawing/2014/main" id="{A9814383-3A84-DA2A-9A7D-3FB0D0D7F9D1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882;p87">
              <a:extLst>
                <a:ext uri="{FF2B5EF4-FFF2-40B4-BE49-F238E27FC236}">
                  <a16:creationId xmlns:a16="http://schemas.microsoft.com/office/drawing/2014/main" id="{85F154A6-744C-0964-DFC1-A85F0AE85F8B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883;p87">
              <a:extLst>
                <a:ext uri="{FF2B5EF4-FFF2-40B4-BE49-F238E27FC236}">
                  <a16:creationId xmlns:a16="http://schemas.microsoft.com/office/drawing/2014/main" id="{710C1701-2DE9-F71B-AE89-51089404953D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7370;p88">
            <a:extLst>
              <a:ext uri="{FF2B5EF4-FFF2-40B4-BE49-F238E27FC236}">
                <a16:creationId xmlns:a16="http://schemas.microsoft.com/office/drawing/2014/main" id="{EA639A29-BFDA-269A-81B3-2C11EFC50431}"/>
              </a:ext>
            </a:extLst>
          </p:cNvPr>
          <p:cNvGrpSpPr/>
          <p:nvPr/>
        </p:nvGrpSpPr>
        <p:grpSpPr>
          <a:xfrm>
            <a:off x="1901992" y="1397081"/>
            <a:ext cx="354586" cy="353888"/>
            <a:chOff x="-31094350" y="3194000"/>
            <a:chExt cx="292225" cy="291650"/>
          </a:xfrm>
          <a:solidFill>
            <a:schemeClr val="accent6"/>
          </a:solidFill>
        </p:grpSpPr>
        <p:sp>
          <p:nvSpPr>
            <p:cNvPr id="647" name="Google Shape;7371;p88">
              <a:extLst>
                <a:ext uri="{FF2B5EF4-FFF2-40B4-BE49-F238E27FC236}">
                  <a16:creationId xmlns:a16="http://schemas.microsoft.com/office/drawing/2014/main" id="{E3DAA899-7071-D5C2-00B0-677C0E55F583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7372;p88">
              <a:extLst>
                <a:ext uri="{FF2B5EF4-FFF2-40B4-BE49-F238E27FC236}">
                  <a16:creationId xmlns:a16="http://schemas.microsoft.com/office/drawing/2014/main" id="{64F17F17-825E-1ACB-5256-D097030F5353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7373;p88">
              <a:extLst>
                <a:ext uri="{FF2B5EF4-FFF2-40B4-BE49-F238E27FC236}">
                  <a16:creationId xmlns:a16="http://schemas.microsoft.com/office/drawing/2014/main" id="{4FAEF26B-0AED-8684-82AD-8324E657B1E3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7374;p88">
              <a:extLst>
                <a:ext uri="{FF2B5EF4-FFF2-40B4-BE49-F238E27FC236}">
                  <a16:creationId xmlns:a16="http://schemas.microsoft.com/office/drawing/2014/main" id="{70DD7DD0-2A6D-CB00-7B51-05688B79A5F2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7375;p88">
              <a:extLst>
                <a:ext uri="{FF2B5EF4-FFF2-40B4-BE49-F238E27FC236}">
                  <a16:creationId xmlns:a16="http://schemas.microsoft.com/office/drawing/2014/main" id="{5EE226CF-DCDD-03EF-9246-274A0A762D70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7376;p88">
              <a:extLst>
                <a:ext uri="{FF2B5EF4-FFF2-40B4-BE49-F238E27FC236}">
                  <a16:creationId xmlns:a16="http://schemas.microsoft.com/office/drawing/2014/main" id="{9B1CFEC5-9360-F783-7486-F04271294F30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7377;p88">
              <a:extLst>
                <a:ext uri="{FF2B5EF4-FFF2-40B4-BE49-F238E27FC236}">
                  <a16:creationId xmlns:a16="http://schemas.microsoft.com/office/drawing/2014/main" id="{1F5CE240-3E47-4826-1977-494BECC870B9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7378;p88">
              <a:extLst>
                <a:ext uri="{FF2B5EF4-FFF2-40B4-BE49-F238E27FC236}">
                  <a16:creationId xmlns:a16="http://schemas.microsoft.com/office/drawing/2014/main" id="{B5E04C1E-3DEB-B0E2-33F9-DE906752A8FC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843;p87">
            <a:extLst>
              <a:ext uri="{FF2B5EF4-FFF2-40B4-BE49-F238E27FC236}">
                <a16:creationId xmlns:a16="http://schemas.microsoft.com/office/drawing/2014/main" id="{539C4DE1-A224-1147-9BB8-583FB73BEF13}"/>
              </a:ext>
            </a:extLst>
          </p:cNvPr>
          <p:cNvGrpSpPr/>
          <p:nvPr/>
        </p:nvGrpSpPr>
        <p:grpSpPr>
          <a:xfrm>
            <a:off x="4388645" y="1353858"/>
            <a:ext cx="370934" cy="367521"/>
            <a:chOff x="-63679950" y="4093450"/>
            <a:chExt cx="320600" cy="317650"/>
          </a:xfrm>
          <a:solidFill>
            <a:schemeClr val="accent6"/>
          </a:solidFill>
        </p:grpSpPr>
        <p:sp>
          <p:nvSpPr>
            <p:cNvPr id="660" name="Google Shape;6844;p87">
              <a:extLst>
                <a:ext uri="{FF2B5EF4-FFF2-40B4-BE49-F238E27FC236}">
                  <a16:creationId xmlns:a16="http://schemas.microsoft.com/office/drawing/2014/main" id="{51418617-7EBD-82BE-98C3-D9DB992AEFF9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1" name="Google Shape;6845;p87">
              <a:extLst>
                <a:ext uri="{FF2B5EF4-FFF2-40B4-BE49-F238E27FC236}">
                  <a16:creationId xmlns:a16="http://schemas.microsoft.com/office/drawing/2014/main" id="{EEA316E0-536F-3BEC-6390-9DA02FD2E8C9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2" name="Google Shape;6846;p87">
              <a:extLst>
                <a:ext uri="{FF2B5EF4-FFF2-40B4-BE49-F238E27FC236}">
                  <a16:creationId xmlns:a16="http://schemas.microsoft.com/office/drawing/2014/main" id="{E4FA36F9-BCAD-1A10-CE77-F2D7F37139E5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663" name="Google Shape;6516;p86">
            <a:extLst>
              <a:ext uri="{FF2B5EF4-FFF2-40B4-BE49-F238E27FC236}">
                <a16:creationId xmlns:a16="http://schemas.microsoft.com/office/drawing/2014/main" id="{4C53F6B2-767F-D954-9570-0AC9959AA80E}"/>
              </a:ext>
            </a:extLst>
          </p:cNvPr>
          <p:cNvGrpSpPr/>
          <p:nvPr/>
        </p:nvGrpSpPr>
        <p:grpSpPr>
          <a:xfrm>
            <a:off x="3228904" y="3236129"/>
            <a:ext cx="310602" cy="352803"/>
            <a:chOff x="-28069875" y="3175300"/>
            <a:chExt cx="260725" cy="296150"/>
          </a:xfrm>
          <a:solidFill>
            <a:schemeClr val="accent6"/>
          </a:solidFill>
        </p:grpSpPr>
        <p:sp>
          <p:nvSpPr>
            <p:cNvPr id="664" name="Google Shape;6517;p86">
              <a:extLst>
                <a:ext uri="{FF2B5EF4-FFF2-40B4-BE49-F238E27FC236}">
                  <a16:creationId xmlns:a16="http://schemas.microsoft.com/office/drawing/2014/main" id="{7D67B007-CE44-0C9E-D534-D06A8B2E4195}"/>
                </a:ext>
              </a:extLst>
            </p:cNvPr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518;p86">
              <a:extLst>
                <a:ext uri="{FF2B5EF4-FFF2-40B4-BE49-F238E27FC236}">
                  <a16:creationId xmlns:a16="http://schemas.microsoft.com/office/drawing/2014/main" id="{A28791D8-E640-D6A5-0FEE-014034D13F1C}"/>
                </a:ext>
              </a:extLst>
            </p:cNvPr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6519;p86">
              <a:extLst>
                <a:ext uri="{FF2B5EF4-FFF2-40B4-BE49-F238E27FC236}">
                  <a16:creationId xmlns:a16="http://schemas.microsoft.com/office/drawing/2014/main" id="{7C0FACEE-DC2D-CF67-D1A7-AFD5A369532D}"/>
                </a:ext>
              </a:extLst>
            </p:cNvPr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6520;p86">
              <a:extLst>
                <a:ext uri="{FF2B5EF4-FFF2-40B4-BE49-F238E27FC236}">
                  <a16:creationId xmlns:a16="http://schemas.microsoft.com/office/drawing/2014/main" id="{093E33D1-528A-161C-DA19-9324E18D2012}"/>
                </a:ext>
              </a:extLst>
            </p:cNvPr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6521;p86">
              <a:extLst>
                <a:ext uri="{FF2B5EF4-FFF2-40B4-BE49-F238E27FC236}">
                  <a16:creationId xmlns:a16="http://schemas.microsoft.com/office/drawing/2014/main" id="{8E16B47D-E4AD-9EB5-29B7-01A79CB5620D}"/>
                </a:ext>
              </a:extLst>
            </p:cNvPr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6522;p86">
              <a:extLst>
                <a:ext uri="{FF2B5EF4-FFF2-40B4-BE49-F238E27FC236}">
                  <a16:creationId xmlns:a16="http://schemas.microsoft.com/office/drawing/2014/main" id="{12CFD9B2-AEA6-6608-045D-1DD659E7AD2E}"/>
                </a:ext>
              </a:extLst>
            </p:cNvPr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6523;p86">
              <a:extLst>
                <a:ext uri="{FF2B5EF4-FFF2-40B4-BE49-F238E27FC236}">
                  <a16:creationId xmlns:a16="http://schemas.microsoft.com/office/drawing/2014/main" id="{94FE503A-EEA6-9650-F013-7DD7DEAABDBF}"/>
                </a:ext>
              </a:extLst>
            </p:cNvPr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6524;p86">
              <a:extLst>
                <a:ext uri="{FF2B5EF4-FFF2-40B4-BE49-F238E27FC236}">
                  <a16:creationId xmlns:a16="http://schemas.microsoft.com/office/drawing/2014/main" id="{14935435-527F-DA01-9EC0-FDF56B5E4F5E}"/>
                </a:ext>
              </a:extLst>
            </p:cNvPr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6525;p86">
              <a:extLst>
                <a:ext uri="{FF2B5EF4-FFF2-40B4-BE49-F238E27FC236}">
                  <a16:creationId xmlns:a16="http://schemas.microsoft.com/office/drawing/2014/main" id="{DEF3D346-9809-F0EC-F46E-ABDB8FDA2FD1}"/>
                </a:ext>
              </a:extLst>
            </p:cNvPr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0"/>
          <p:cNvSpPr/>
          <p:nvPr/>
        </p:nvSpPr>
        <p:spPr>
          <a:xfrm rot="9122342">
            <a:off x="928321" y="1309629"/>
            <a:ext cx="2939110" cy="2623605"/>
          </a:xfrm>
          <a:custGeom>
            <a:avLst/>
            <a:gdLst/>
            <a:ahLst/>
            <a:cxnLst/>
            <a:rect l="l" t="t" r="r" b="b"/>
            <a:pathLst>
              <a:path w="99751" h="89043" extrusionOk="0">
                <a:moveTo>
                  <a:pt x="28178" y="0"/>
                </a:moveTo>
                <a:cubicBezTo>
                  <a:pt x="22149" y="0"/>
                  <a:pt x="16318" y="1192"/>
                  <a:pt x="11128" y="4346"/>
                </a:cubicBezTo>
                <a:cubicBezTo>
                  <a:pt x="11128" y="4346"/>
                  <a:pt x="0" y="16752"/>
                  <a:pt x="4437" y="19358"/>
                </a:cubicBezTo>
                <a:cubicBezTo>
                  <a:pt x="8873" y="21990"/>
                  <a:pt x="13033" y="25774"/>
                  <a:pt x="14186" y="30787"/>
                </a:cubicBezTo>
                <a:cubicBezTo>
                  <a:pt x="15690" y="37253"/>
                  <a:pt x="11905" y="43744"/>
                  <a:pt x="11905" y="50386"/>
                </a:cubicBezTo>
                <a:cubicBezTo>
                  <a:pt x="11880" y="56526"/>
                  <a:pt x="15113" y="62241"/>
                  <a:pt x="18873" y="67128"/>
                </a:cubicBezTo>
                <a:cubicBezTo>
                  <a:pt x="28477" y="79585"/>
                  <a:pt x="43199" y="89042"/>
                  <a:pt x="58827" y="89042"/>
                </a:cubicBezTo>
                <a:cubicBezTo>
                  <a:pt x="59675" y="89042"/>
                  <a:pt x="60526" y="89015"/>
                  <a:pt x="61379" y="88958"/>
                </a:cubicBezTo>
                <a:cubicBezTo>
                  <a:pt x="74988" y="88055"/>
                  <a:pt x="87820" y="79409"/>
                  <a:pt x="93785" y="67153"/>
                </a:cubicBezTo>
                <a:cubicBezTo>
                  <a:pt x="99750" y="54872"/>
                  <a:pt x="98623" y="39459"/>
                  <a:pt x="90928" y="28180"/>
                </a:cubicBezTo>
                <a:cubicBezTo>
                  <a:pt x="82081" y="15248"/>
                  <a:pt x="66517" y="8907"/>
                  <a:pt x="51530" y="4296"/>
                </a:cubicBezTo>
                <a:cubicBezTo>
                  <a:pt x="44049" y="1981"/>
                  <a:pt x="35949" y="0"/>
                  <a:pt x="28178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91;p48">
            <a:extLst>
              <a:ext uri="{FF2B5EF4-FFF2-40B4-BE49-F238E27FC236}">
                <a16:creationId xmlns:a16="http://schemas.microsoft.com/office/drawing/2014/main" id="{741B7F5A-906F-167A-32EB-E827957A7C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132" y="2574492"/>
            <a:ext cx="3770700" cy="16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Collective Impact Example</a:t>
            </a:r>
            <a:endParaRPr dirty="0"/>
          </a:p>
        </p:txBody>
      </p:sp>
      <p:sp>
        <p:nvSpPr>
          <p:cNvPr id="8" name="Google Shape;592;p48">
            <a:extLst>
              <a:ext uri="{FF2B5EF4-FFF2-40B4-BE49-F238E27FC236}">
                <a16:creationId xmlns:a16="http://schemas.microsoft.com/office/drawing/2014/main" id="{5F6401FD-1292-1676-4047-4A73C0CAF162}"/>
              </a:ext>
            </a:extLst>
          </p:cNvPr>
          <p:cNvSpPr txBox="1">
            <a:spLocks/>
          </p:cNvSpPr>
          <p:nvPr/>
        </p:nvSpPr>
        <p:spPr>
          <a:xfrm>
            <a:off x="5921682" y="948580"/>
            <a:ext cx="1203600" cy="84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dirty="0">
                <a:solidFill>
                  <a:schemeClr val="lt1"/>
                </a:solidFill>
                <a:latin typeface="Tilt Warp"/>
                <a:sym typeface="Tilt Warp"/>
              </a:rPr>
              <a:t>04</a:t>
            </a:r>
          </a:p>
        </p:txBody>
      </p:sp>
      <p:sp>
        <p:nvSpPr>
          <p:cNvPr id="9" name="Google Shape;593;p48">
            <a:extLst>
              <a:ext uri="{FF2B5EF4-FFF2-40B4-BE49-F238E27FC236}">
                <a16:creationId xmlns:a16="http://schemas.microsoft.com/office/drawing/2014/main" id="{C853BE0A-A009-2089-F891-3F1A502599EA}"/>
              </a:ext>
            </a:extLst>
          </p:cNvPr>
          <p:cNvSpPr txBox="1">
            <a:spLocks/>
          </p:cNvSpPr>
          <p:nvPr/>
        </p:nvSpPr>
        <p:spPr>
          <a:xfrm>
            <a:off x="4425732" y="4142717"/>
            <a:ext cx="419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Community Energy Capacity Building </a:t>
            </a:r>
          </a:p>
          <a:p>
            <a:pPr algn="ctr"/>
            <a:r>
              <a:rPr lang="en-US" dirty="0"/>
              <a:t>Alberta, Canada</a:t>
            </a:r>
          </a:p>
        </p:txBody>
      </p:sp>
      <p:pic>
        <p:nvPicPr>
          <p:cNvPr id="2" name="Google Shape;427;p43">
            <a:extLst>
              <a:ext uri="{FF2B5EF4-FFF2-40B4-BE49-F238E27FC236}">
                <a16:creationId xmlns:a16="http://schemas.microsoft.com/office/drawing/2014/main" id="{2FAF2243-FC3A-7B0F-222E-7E800418000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1180100" y="1690801"/>
            <a:ext cx="2473500" cy="2473500"/>
          </a:xfrm>
          <a:prstGeom prst="roundRect">
            <a:avLst>
              <a:gd name="adj" fmla="val 16667"/>
            </a:avLst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40;p62">
            <a:extLst>
              <a:ext uri="{FF2B5EF4-FFF2-40B4-BE49-F238E27FC236}">
                <a16:creationId xmlns:a16="http://schemas.microsoft.com/office/drawing/2014/main" id="{284C6644-D5A3-BC87-EBF8-991D1BC3F3E8}"/>
              </a:ext>
            </a:extLst>
          </p:cNvPr>
          <p:cNvGrpSpPr/>
          <p:nvPr/>
        </p:nvGrpSpPr>
        <p:grpSpPr>
          <a:xfrm>
            <a:off x="3240152" y="1625534"/>
            <a:ext cx="2663674" cy="2279636"/>
            <a:chOff x="1021482" y="1116233"/>
            <a:chExt cx="3633438" cy="3109585"/>
          </a:xfrm>
        </p:grpSpPr>
        <p:sp>
          <p:nvSpPr>
            <p:cNvPr id="3" name="Google Shape;1141;p62">
              <a:extLst>
                <a:ext uri="{FF2B5EF4-FFF2-40B4-BE49-F238E27FC236}">
                  <a16:creationId xmlns:a16="http://schemas.microsoft.com/office/drawing/2014/main" id="{F73CB533-8808-E1F9-2550-D7AE84AB22AE}"/>
                </a:ext>
              </a:extLst>
            </p:cNvPr>
            <p:cNvSpPr/>
            <p:nvPr/>
          </p:nvSpPr>
          <p:spPr>
            <a:xfrm>
              <a:off x="3790233" y="1647172"/>
              <a:ext cx="775209" cy="703208"/>
            </a:xfrm>
            <a:custGeom>
              <a:avLst/>
              <a:gdLst/>
              <a:ahLst/>
              <a:cxnLst/>
              <a:rect l="l" t="t" r="r" b="b"/>
              <a:pathLst>
                <a:path w="36994" h="33558" extrusionOk="0">
                  <a:moveTo>
                    <a:pt x="32691" y="13377"/>
                  </a:moveTo>
                  <a:cubicBezTo>
                    <a:pt x="35226" y="12676"/>
                    <a:pt x="36994" y="9941"/>
                    <a:pt x="36593" y="7372"/>
                  </a:cubicBezTo>
                  <a:cubicBezTo>
                    <a:pt x="36527" y="6972"/>
                    <a:pt x="36427" y="6605"/>
                    <a:pt x="36160" y="6338"/>
                  </a:cubicBezTo>
                  <a:cubicBezTo>
                    <a:pt x="35493" y="5738"/>
                    <a:pt x="34459" y="6238"/>
                    <a:pt x="33591" y="6405"/>
                  </a:cubicBezTo>
                  <a:cubicBezTo>
                    <a:pt x="31456" y="6839"/>
                    <a:pt x="29588" y="5104"/>
                    <a:pt x="28187" y="3470"/>
                  </a:cubicBezTo>
                  <a:cubicBezTo>
                    <a:pt x="26786" y="1835"/>
                    <a:pt x="25118" y="0"/>
                    <a:pt x="22984" y="67"/>
                  </a:cubicBezTo>
                  <a:cubicBezTo>
                    <a:pt x="21349" y="134"/>
                    <a:pt x="20015" y="1301"/>
                    <a:pt x="19014" y="2569"/>
                  </a:cubicBezTo>
                  <a:cubicBezTo>
                    <a:pt x="18013" y="3803"/>
                    <a:pt x="17179" y="5238"/>
                    <a:pt x="15945" y="6272"/>
                  </a:cubicBezTo>
                  <a:cubicBezTo>
                    <a:pt x="14511" y="7406"/>
                    <a:pt x="12676" y="7906"/>
                    <a:pt x="10975" y="8607"/>
                  </a:cubicBezTo>
                  <a:cubicBezTo>
                    <a:pt x="6939" y="10241"/>
                    <a:pt x="3503" y="13377"/>
                    <a:pt x="1735" y="17346"/>
                  </a:cubicBezTo>
                  <a:cubicBezTo>
                    <a:pt x="1" y="21316"/>
                    <a:pt x="1" y="26086"/>
                    <a:pt x="2002" y="29922"/>
                  </a:cubicBezTo>
                  <a:cubicBezTo>
                    <a:pt x="2502" y="30856"/>
                    <a:pt x="3136" y="31723"/>
                    <a:pt x="4003" y="32324"/>
                  </a:cubicBezTo>
                  <a:cubicBezTo>
                    <a:pt x="4671" y="32757"/>
                    <a:pt x="5438" y="32991"/>
                    <a:pt x="6205" y="33158"/>
                  </a:cubicBezTo>
                  <a:cubicBezTo>
                    <a:pt x="8040" y="33524"/>
                    <a:pt x="9908" y="33558"/>
                    <a:pt x="11742" y="33424"/>
                  </a:cubicBezTo>
                  <a:cubicBezTo>
                    <a:pt x="14544" y="33291"/>
                    <a:pt x="17380" y="32757"/>
                    <a:pt x="19648" y="31156"/>
                  </a:cubicBezTo>
                  <a:cubicBezTo>
                    <a:pt x="21249" y="29989"/>
                    <a:pt x="22450" y="28321"/>
                    <a:pt x="23384" y="26586"/>
                  </a:cubicBezTo>
                  <a:cubicBezTo>
                    <a:pt x="24651" y="24318"/>
                    <a:pt x="26453" y="23951"/>
                    <a:pt x="27120" y="20082"/>
                  </a:cubicBezTo>
                  <a:cubicBezTo>
                    <a:pt x="27487" y="17947"/>
                    <a:pt x="26720" y="14978"/>
                    <a:pt x="27820" y="13110"/>
                  </a:cubicBezTo>
                </a:path>
              </a:pathLst>
            </a:custGeom>
            <a:solidFill>
              <a:srgbClr val="7B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42;p62">
              <a:extLst>
                <a:ext uri="{FF2B5EF4-FFF2-40B4-BE49-F238E27FC236}">
                  <a16:creationId xmlns:a16="http://schemas.microsoft.com/office/drawing/2014/main" id="{B8089C20-2708-C0D2-B39F-AA491EC15FC9}"/>
                </a:ext>
              </a:extLst>
            </p:cNvPr>
            <p:cNvSpPr/>
            <p:nvPr/>
          </p:nvSpPr>
          <p:spPr>
            <a:xfrm>
              <a:off x="4243176" y="1799326"/>
              <a:ext cx="261456" cy="295361"/>
            </a:xfrm>
            <a:custGeom>
              <a:avLst/>
              <a:gdLst/>
              <a:ahLst/>
              <a:cxnLst/>
              <a:rect l="l" t="t" r="r" b="b"/>
              <a:pathLst>
                <a:path w="12477" h="14095" extrusionOk="0">
                  <a:moveTo>
                    <a:pt x="5476" y="1"/>
                  </a:moveTo>
                  <a:cubicBezTo>
                    <a:pt x="3761" y="1"/>
                    <a:pt x="2208" y="765"/>
                    <a:pt x="1535" y="2613"/>
                  </a:cubicBezTo>
                  <a:cubicBezTo>
                    <a:pt x="68" y="6649"/>
                    <a:pt x="1" y="11853"/>
                    <a:pt x="1" y="11853"/>
                  </a:cubicBezTo>
                  <a:cubicBezTo>
                    <a:pt x="1" y="11853"/>
                    <a:pt x="5333" y="14094"/>
                    <a:pt x="7894" y="14094"/>
                  </a:cubicBezTo>
                  <a:cubicBezTo>
                    <a:pt x="8247" y="14094"/>
                    <a:pt x="8548" y="14052"/>
                    <a:pt x="8774" y="13955"/>
                  </a:cubicBezTo>
                  <a:cubicBezTo>
                    <a:pt x="10642" y="13187"/>
                    <a:pt x="12477" y="4448"/>
                    <a:pt x="11042" y="2680"/>
                  </a:cubicBezTo>
                  <a:cubicBezTo>
                    <a:pt x="9759" y="1071"/>
                    <a:pt x="7505" y="1"/>
                    <a:pt x="5476" y="1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43;p62">
              <a:extLst>
                <a:ext uri="{FF2B5EF4-FFF2-40B4-BE49-F238E27FC236}">
                  <a16:creationId xmlns:a16="http://schemas.microsoft.com/office/drawing/2014/main" id="{9E4E7A65-B08F-DFF8-29AF-6E73009082D3}"/>
                </a:ext>
              </a:extLst>
            </p:cNvPr>
            <p:cNvSpPr/>
            <p:nvPr/>
          </p:nvSpPr>
          <p:spPr>
            <a:xfrm>
              <a:off x="4169100" y="1772294"/>
              <a:ext cx="348104" cy="176860"/>
            </a:xfrm>
            <a:custGeom>
              <a:avLst/>
              <a:gdLst/>
              <a:ahLst/>
              <a:cxnLst/>
              <a:rect l="l" t="t" r="r" b="b"/>
              <a:pathLst>
                <a:path w="16612" h="8440" extrusionOk="0">
                  <a:moveTo>
                    <a:pt x="16612" y="3503"/>
                  </a:moveTo>
                  <a:cubicBezTo>
                    <a:pt x="14844" y="5971"/>
                    <a:pt x="11942" y="7506"/>
                    <a:pt x="8940" y="7973"/>
                  </a:cubicBezTo>
                  <a:cubicBezTo>
                    <a:pt x="5938" y="8440"/>
                    <a:pt x="2835" y="7939"/>
                    <a:pt x="0" y="6905"/>
                  </a:cubicBezTo>
                  <a:cubicBezTo>
                    <a:pt x="1501" y="4070"/>
                    <a:pt x="4170" y="1835"/>
                    <a:pt x="7239" y="934"/>
                  </a:cubicBezTo>
                  <a:cubicBezTo>
                    <a:pt x="10341" y="0"/>
                    <a:pt x="13777" y="367"/>
                    <a:pt x="16612" y="1935"/>
                  </a:cubicBezTo>
                </a:path>
              </a:pathLst>
            </a:custGeom>
            <a:solidFill>
              <a:srgbClr val="7B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44;p62">
              <a:extLst>
                <a:ext uri="{FF2B5EF4-FFF2-40B4-BE49-F238E27FC236}">
                  <a16:creationId xmlns:a16="http://schemas.microsoft.com/office/drawing/2014/main" id="{8A4BF400-0D75-9D11-03E8-117B7AC9602E}"/>
                </a:ext>
              </a:extLst>
            </p:cNvPr>
            <p:cNvSpPr/>
            <p:nvPr/>
          </p:nvSpPr>
          <p:spPr>
            <a:xfrm>
              <a:off x="4187268" y="1963824"/>
              <a:ext cx="149598" cy="245362"/>
            </a:xfrm>
            <a:custGeom>
              <a:avLst/>
              <a:gdLst/>
              <a:ahLst/>
              <a:cxnLst/>
              <a:rect l="l" t="t" r="r" b="b"/>
              <a:pathLst>
                <a:path w="7139" h="11709" extrusionOk="0">
                  <a:moveTo>
                    <a:pt x="3036" y="0"/>
                  </a:moveTo>
                  <a:lnTo>
                    <a:pt x="1668" y="5337"/>
                  </a:lnTo>
                  <a:lnTo>
                    <a:pt x="0" y="4770"/>
                  </a:lnTo>
                  <a:lnTo>
                    <a:pt x="0" y="4770"/>
                  </a:lnTo>
                  <a:lnTo>
                    <a:pt x="2269" y="11709"/>
                  </a:lnTo>
                  <a:lnTo>
                    <a:pt x="7139" y="8306"/>
                  </a:lnTo>
                  <a:lnTo>
                    <a:pt x="5704" y="7406"/>
                  </a:lnTo>
                  <a:lnTo>
                    <a:pt x="7139" y="4337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45;p62">
              <a:extLst>
                <a:ext uri="{FF2B5EF4-FFF2-40B4-BE49-F238E27FC236}">
                  <a16:creationId xmlns:a16="http://schemas.microsoft.com/office/drawing/2014/main" id="{A2C51936-378F-AD65-D4B3-7DF092231154}"/>
                </a:ext>
              </a:extLst>
            </p:cNvPr>
            <p:cNvSpPr/>
            <p:nvPr/>
          </p:nvSpPr>
          <p:spPr>
            <a:xfrm>
              <a:off x="4222473" y="1902572"/>
              <a:ext cx="95534" cy="77345"/>
            </a:xfrm>
            <a:custGeom>
              <a:avLst/>
              <a:gdLst/>
              <a:ahLst/>
              <a:cxnLst/>
              <a:rect l="l" t="t" r="r" b="b"/>
              <a:pathLst>
                <a:path w="4559" h="3691" extrusionOk="0">
                  <a:moveTo>
                    <a:pt x="2997" y="1"/>
                  </a:moveTo>
                  <a:cubicBezTo>
                    <a:pt x="1653" y="1"/>
                    <a:pt x="1" y="2832"/>
                    <a:pt x="2323" y="3691"/>
                  </a:cubicBezTo>
                  <a:lnTo>
                    <a:pt x="3791" y="2390"/>
                  </a:lnTo>
                  <a:cubicBezTo>
                    <a:pt x="3791" y="2390"/>
                    <a:pt x="4558" y="321"/>
                    <a:pt x="3191" y="21"/>
                  </a:cubicBezTo>
                  <a:cubicBezTo>
                    <a:pt x="3127" y="7"/>
                    <a:pt x="3063" y="1"/>
                    <a:pt x="2997" y="1"/>
                  </a:cubicBez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6;p62">
              <a:extLst>
                <a:ext uri="{FF2B5EF4-FFF2-40B4-BE49-F238E27FC236}">
                  <a16:creationId xmlns:a16="http://schemas.microsoft.com/office/drawing/2014/main" id="{15C16B01-E93D-7470-31F6-F4621B9B3762}"/>
                </a:ext>
              </a:extLst>
            </p:cNvPr>
            <p:cNvSpPr/>
            <p:nvPr/>
          </p:nvSpPr>
          <p:spPr>
            <a:xfrm>
              <a:off x="3987357" y="2063779"/>
              <a:ext cx="419414" cy="508201"/>
            </a:xfrm>
            <a:custGeom>
              <a:avLst/>
              <a:gdLst/>
              <a:ahLst/>
              <a:cxnLst/>
              <a:rect l="l" t="t" r="r" b="b"/>
              <a:pathLst>
                <a:path w="20015" h="24252" extrusionOk="0">
                  <a:moveTo>
                    <a:pt x="9540" y="0"/>
                  </a:moveTo>
                  <a:cubicBezTo>
                    <a:pt x="9540" y="0"/>
                    <a:pt x="4203" y="2102"/>
                    <a:pt x="2969" y="3836"/>
                  </a:cubicBezTo>
                  <a:cubicBezTo>
                    <a:pt x="1701" y="5571"/>
                    <a:pt x="0" y="20215"/>
                    <a:pt x="0" y="20215"/>
                  </a:cubicBezTo>
                  <a:lnTo>
                    <a:pt x="13443" y="24251"/>
                  </a:lnTo>
                  <a:cubicBezTo>
                    <a:pt x="13443" y="24251"/>
                    <a:pt x="14110" y="16445"/>
                    <a:pt x="14944" y="15278"/>
                  </a:cubicBezTo>
                  <a:cubicBezTo>
                    <a:pt x="17179" y="12142"/>
                    <a:pt x="20015" y="7506"/>
                    <a:pt x="19481" y="6338"/>
                  </a:cubicBezTo>
                  <a:lnTo>
                    <a:pt x="16679" y="3536"/>
                  </a:lnTo>
                  <a:lnTo>
                    <a:pt x="12209" y="5604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7;p62">
              <a:extLst>
                <a:ext uri="{FF2B5EF4-FFF2-40B4-BE49-F238E27FC236}">
                  <a16:creationId xmlns:a16="http://schemas.microsoft.com/office/drawing/2014/main" id="{BEACFB75-2F49-FAF6-1685-CC8BB76A22DF}"/>
                </a:ext>
              </a:extLst>
            </p:cNvPr>
            <p:cNvSpPr/>
            <p:nvPr/>
          </p:nvSpPr>
          <p:spPr>
            <a:xfrm>
              <a:off x="3679087" y="3167503"/>
              <a:ext cx="675966" cy="93690"/>
            </a:xfrm>
            <a:custGeom>
              <a:avLst/>
              <a:gdLst/>
              <a:ahLst/>
              <a:cxnLst/>
              <a:rect l="l" t="t" r="r" b="b"/>
              <a:pathLst>
                <a:path w="32258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32257" y="4470"/>
                  </a:lnTo>
                  <a:lnTo>
                    <a:pt x="32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8;p62">
              <a:extLst>
                <a:ext uri="{FF2B5EF4-FFF2-40B4-BE49-F238E27FC236}">
                  <a16:creationId xmlns:a16="http://schemas.microsoft.com/office/drawing/2014/main" id="{2D188ED5-659E-8117-6324-6873C6E2D81C}"/>
                </a:ext>
              </a:extLst>
            </p:cNvPr>
            <p:cNvSpPr/>
            <p:nvPr/>
          </p:nvSpPr>
          <p:spPr>
            <a:xfrm>
              <a:off x="3779043" y="3309390"/>
              <a:ext cx="675966" cy="92998"/>
            </a:xfrm>
            <a:custGeom>
              <a:avLst/>
              <a:gdLst/>
              <a:ahLst/>
              <a:cxnLst/>
              <a:rect l="l" t="t" r="r" b="b"/>
              <a:pathLst>
                <a:path w="32258" h="4438" extrusionOk="0">
                  <a:moveTo>
                    <a:pt x="1" y="1"/>
                  </a:moveTo>
                  <a:lnTo>
                    <a:pt x="1" y="4437"/>
                  </a:lnTo>
                  <a:lnTo>
                    <a:pt x="32257" y="4437"/>
                  </a:lnTo>
                  <a:lnTo>
                    <a:pt x="32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49;p62">
              <a:extLst>
                <a:ext uri="{FF2B5EF4-FFF2-40B4-BE49-F238E27FC236}">
                  <a16:creationId xmlns:a16="http://schemas.microsoft.com/office/drawing/2014/main" id="{24567B86-92CB-2D2C-9192-F259F8A7B1D2}"/>
                </a:ext>
              </a:extLst>
            </p:cNvPr>
            <p:cNvSpPr/>
            <p:nvPr/>
          </p:nvSpPr>
          <p:spPr>
            <a:xfrm>
              <a:off x="3878998" y="3450606"/>
              <a:ext cx="675966" cy="93669"/>
            </a:xfrm>
            <a:custGeom>
              <a:avLst/>
              <a:gdLst/>
              <a:ahLst/>
              <a:cxnLst/>
              <a:rect l="l" t="t" r="r" b="b"/>
              <a:pathLst>
                <a:path w="32258" h="4470" extrusionOk="0">
                  <a:moveTo>
                    <a:pt x="1" y="0"/>
                  </a:moveTo>
                  <a:lnTo>
                    <a:pt x="1" y="4470"/>
                  </a:lnTo>
                  <a:lnTo>
                    <a:pt x="32257" y="4470"/>
                  </a:lnTo>
                  <a:lnTo>
                    <a:pt x="32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0;p62">
              <a:extLst>
                <a:ext uri="{FF2B5EF4-FFF2-40B4-BE49-F238E27FC236}">
                  <a16:creationId xmlns:a16="http://schemas.microsoft.com/office/drawing/2014/main" id="{31C4AAA4-4DBB-EDCC-9054-D4C76F07C07D}"/>
                </a:ext>
              </a:extLst>
            </p:cNvPr>
            <p:cNvSpPr/>
            <p:nvPr/>
          </p:nvSpPr>
          <p:spPr>
            <a:xfrm>
              <a:off x="3978263" y="3592493"/>
              <a:ext cx="676658" cy="92998"/>
            </a:xfrm>
            <a:custGeom>
              <a:avLst/>
              <a:gdLst/>
              <a:ahLst/>
              <a:cxnLst/>
              <a:rect l="l" t="t" r="r" b="b"/>
              <a:pathLst>
                <a:path w="32291" h="4438" extrusionOk="0">
                  <a:moveTo>
                    <a:pt x="1" y="1"/>
                  </a:moveTo>
                  <a:lnTo>
                    <a:pt x="1" y="4437"/>
                  </a:lnTo>
                  <a:lnTo>
                    <a:pt x="32290" y="4437"/>
                  </a:lnTo>
                  <a:lnTo>
                    <a:pt x="32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1;p62">
              <a:extLst>
                <a:ext uri="{FF2B5EF4-FFF2-40B4-BE49-F238E27FC236}">
                  <a16:creationId xmlns:a16="http://schemas.microsoft.com/office/drawing/2014/main" id="{32551689-B9F8-9055-13AA-78695DB8716A}"/>
                </a:ext>
              </a:extLst>
            </p:cNvPr>
            <p:cNvSpPr/>
            <p:nvPr/>
          </p:nvSpPr>
          <p:spPr>
            <a:xfrm>
              <a:off x="1021482" y="2400003"/>
              <a:ext cx="1033144" cy="1393822"/>
            </a:xfrm>
            <a:custGeom>
              <a:avLst/>
              <a:gdLst/>
              <a:ahLst/>
              <a:cxnLst/>
              <a:rect l="l" t="t" r="r" b="b"/>
              <a:pathLst>
                <a:path w="49303" h="66515" extrusionOk="0">
                  <a:moveTo>
                    <a:pt x="24652" y="0"/>
                  </a:moveTo>
                  <a:cubicBezTo>
                    <a:pt x="19815" y="0"/>
                    <a:pt x="15912" y="3903"/>
                    <a:pt x="15912" y="8740"/>
                  </a:cubicBezTo>
                  <a:cubicBezTo>
                    <a:pt x="15912" y="10841"/>
                    <a:pt x="16646" y="12743"/>
                    <a:pt x="17847" y="14244"/>
                  </a:cubicBezTo>
                  <a:cubicBezTo>
                    <a:pt x="18581" y="15144"/>
                    <a:pt x="19081" y="16145"/>
                    <a:pt x="19381" y="17246"/>
                  </a:cubicBezTo>
                  <a:lnTo>
                    <a:pt x="1" y="17246"/>
                  </a:lnTo>
                  <a:lnTo>
                    <a:pt x="1" y="58142"/>
                  </a:lnTo>
                  <a:cubicBezTo>
                    <a:pt x="1" y="62778"/>
                    <a:pt x="3770" y="66514"/>
                    <a:pt x="8374" y="66514"/>
                  </a:cubicBezTo>
                  <a:lnTo>
                    <a:pt x="49303" y="66514"/>
                  </a:lnTo>
                  <a:lnTo>
                    <a:pt x="49303" y="47067"/>
                  </a:lnTo>
                  <a:cubicBezTo>
                    <a:pt x="48135" y="47367"/>
                    <a:pt x="47068" y="47901"/>
                    <a:pt x="46134" y="48668"/>
                  </a:cubicBezTo>
                  <a:cubicBezTo>
                    <a:pt x="44599" y="49903"/>
                    <a:pt x="42698" y="50636"/>
                    <a:pt x="40630" y="50636"/>
                  </a:cubicBezTo>
                  <a:cubicBezTo>
                    <a:pt x="35793" y="50636"/>
                    <a:pt x="31857" y="46700"/>
                    <a:pt x="31857" y="41864"/>
                  </a:cubicBezTo>
                  <a:cubicBezTo>
                    <a:pt x="31857" y="37027"/>
                    <a:pt x="35793" y="33124"/>
                    <a:pt x="40630" y="33124"/>
                  </a:cubicBezTo>
                  <a:cubicBezTo>
                    <a:pt x="42698" y="33124"/>
                    <a:pt x="44599" y="33858"/>
                    <a:pt x="46134" y="35059"/>
                  </a:cubicBezTo>
                  <a:cubicBezTo>
                    <a:pt x="47068" y="35826"/>
                    <a:pt x="48135" y="36360"/>
                    <a:pt x="49303" y="36660"/>
                  </a:cubicBezTo>
                  <a:lnTo>
                    <a:pt x="49303" y="17246"/>
                  </a:lnTo>
                  <a:lnTo>
                    <a:pt x="29922" y="17246"/>
                  </a:lnTo>
                  <a:cubicBezTo>
                    <a:pt x="30222" y="16145"/>
                    <a:pt x="30723" y="15144"/>
                    <a:pt x="31457" y="14244"/>
                  </a:cubicBezTo>
                  <a:cubicBezTo>
                    <a:pt x="32691" y="12743"/>
                    <a:pt x="33391" y="10841"/>
                    <a:pt x="33391" y="8740"/>
                  </a:cubicBezTo>
                  <a:cubicBezTo>
                    <a:pt x="33391" y="3903"/>
                    <a:pt x="29489" y="0"/>
                    <a:pt x="24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2;p62">
              <a:extLst>
                <a:ext uri="{FF2B5EF4-FFF2-40B4-BE49-F238E27FC236}">
                  <a16:creationId xmlns:a16="http://schemas.microsoft.com/office/drawing/2014/main" id="{A73A8862-1CE1-4943-EF56-6685B57EE08E}"/>
                </a:ext>
              </a:extLst>
            </p:cNvPr>
            <p:cNvSpPr/>
            <p:nvPr/>
          </p:nvSpPr>
          <p:spPr>
            <a:xfrm>
              <a:off x="4229199" y="3222029"/>
              <a:ext cx="111166" cy="87382"/>
            </a:xfrm>
            <a:custGeom>
              <a:avLst/>
              <a:gdLst/>
              <a:ahLst/>
              <a:cxnLst/>
              <a:rect l="l" t="t" r="r" b="b"/>
              <a:pathLst>
                <a:path w="5305" h="4170" extrusionOk="0">
                  <a:moveTo>
                    <a:pt x="2669" y="0"/>
                  </a:moveTo>
                  <a:lnTo>
                    <a:pt x="1" y="534"/>
                  </a:lnTo>
                  <a:lnTo>
                    <a:pt x="301" y="4170"/>
                  </a:lnTo>
                  <a:lnTo>
                    <a:pt x="5305" y="4170"/>
                  </a:lnTo>
                  <a:lnTo>
                    <a:pt x="5305" y="3369"/>
                  </a:lnTo>
                  <a:lnTo>
                    <a:pt x="3537" y="2702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;p62">
              <a:extLst>
                <a:ext uri="{FF2B5EF4-FFF2-40B4-BE49-F238E27FC236}">
                  <a16:creationId xmlns:a16="http://schemas.microsoft.com/office/drawing/2014/main" id="{56F71125-AA8F-DE06-71F4-5078CB0F5F9B}"/>
                </a:ext>
              </a:extLst>
            </p:cNvPr>
            <p:cNvSpPr/>
            <p:nvPr/>
          </p:nvSpPr>
          <p:spPr>
            <a:xfrm>
              <a:off x="3839163" y="2487365"/>
              <a:ext cx="464153" cy="757041"/>
            </a:xfrm>
            <a:custGeom>
              <a:avLst/>
              <a:gdLst/>
              <a:ahLst/>
              <a:cxnLst/>
              <a:rect l="l" t="t" r="r" b="b"/>
              <a:pathLst>
                <a:path w="22150" h="36127" extrusionOk="0">
                  <a:moveTo>
                    <a:pt x="7072" y="1"/>
                  </a:moveTo>
                  <a:cubicBezTo>
                    <a:pt x="1" y="17213"/>
                    <a:pt x="4837" y="36127"/>
                    <a:pt x="4837" y="36127"/>
                  </a:cubicBezTo>
                  <a:lnTo>
                    <a:pt x="9274" y="36127"/>
                  </a:lnTo>
                  <a:cubicBezTo>
                    <a:pt x="9274" y="36127"/>
                    <a:pt x="8206" y="15846"/>
                    <a:pt x="10875" y="8207"/>
                  </a:cubicBezTo>
                  <a:lnTo>
                    <a:pt x="13110" y="8474"/>
                  </a:lnTo>
                  <a:lnTo>
                    <a:pt x="18113" y="35993"/>
                  </a:lnTo>
                  <a:cubicBezTo>
                    <a:pt x="18113" y="35993"/>
                    <a:pt x="18840" y="36123"/>
                    <a:pt x="19693" y="36123"/>
                  </a:cubicBezTo>
                  <a:cubicBezTo>
                    <a:pt x="20621" y="36123"/>
                    <a:pt x="21698" y="35969"/>
                    <a:pt x="22150" y="35326"/>
                  </a:cubicBezTo>
                  <a:cubicBezTo>
                    <a:pt x="21449" y="20349"/>
                    <a:pt x="20515" y="4037"/>
                    <a:pt x="20515" y="4037"/>
                  </a:cubicBezTo>
                  <a:lnTo>
                    <a:pt x="7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54;p62">
              <a:extLst>
                <a:ext uri="{FF2B5EF4-FFF2-40B4-BE49-F238E27FC236}">
                  <a16:creationId xmlns:a16="http://schemas.microsoft.com/office/drawing/2014/main" id="{22E2E3E3-2F27-5FCE-A979-5C3B4E399A25}"/>
                </a:ext>
              </a:extLst>
            </p:cNvPr>
            <p:cNvSpPr/>
            <p:nvPr/>
          </p:nvSpPr>
          <p:spPr>
            <a:xfrm>
              <a:off x="1907818" y="3825953"/>
              <a:ext cx="167095" cy="74118"/>
            </a:xfrm>
            <a:custGeom>
              <a:avLst/>
              <a:gdLst/>
              <a:ahLst/>
              <a:cxnLst/>
              <a:rect l="l" t="t" r="r" b="b"/>
              <a:pathLst>
                <a:path w="7974" h="3537" extrusionOk="0">
                  <a:moveTo>
                    <a:pt x="4471" y="1"/>
                  </a:moveTo>
                  <a:lnTo>
                    <a:pt x="4671" y="1068"/>
                  </a:lnTo>
                  <a:cubicBezTo>
                    <a:pt x="4671" y="1068"/>
                    <a:pt x="1" y="3103"/>
                    <a:pt x="67" y="3403"/>
                  </a:cubicBezTo>
                  <a:cubicBezTo>
                    <a:pt x="79" y="3503"/>
                    <a:pt x="961" y="3537"/>
                    <a:pt x="2132" y="3537"/>
                  </a:cubicBezTo>
                  <a:cubicBezTo>
                    <a:pt x="4474" y="3537"/>
                    <a:pt x="7973" y="3403"/>
                    <a:pt x="7973" y="3403"/>
                  </a:cubicBezTo>
                  <a:lnTo>
                    <a:pt x="7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5;p62">
              <a:extLst>
                <a:ext uri="{FF2B5EF4-FFF2-40B4-BE49-F238E27FC236}">
                  <a16:creationId xmlns:a16="http://schemas.microsoft.com/office/drawing/2014/main" id="{5FD6BCE5-D1F9-484F-436F-4540F812B0C0}"/>
                </a:ext>
              </a:extLst>
            </p:cNvPr>
            <p:cNvSpPr/>
            <p:nvPr/>
          </p:nvSpPr>
          <p:spPr>
            <a:xfrm>
              <a:off x="2398523" y="3810593"/>
              <a:ext cx="174073" cy="74097"/>
            </a:xfrm>
            <a:custGeom>
              <a:avLst/>
              <a:gdLst/>
              <a:ahLst/>
              <a:cxnLst/>
              <a:rect l="l" t="t" r="r" b="b"/>
              <a:pathLst>
                <a:path w="8307" h="3536" extrusionOk="0">
                  <a:moveTo>
                    <a:pt x="0" y="0"/>
                  </a:moveTo>
                  <a:lnTo>
                    <a:pt x="401" y="3402"/>
                  </a:lnTo>
                  <a:cubicBezTo>
                    <a:pt x="401" y="3402"/>
                    <a:pt x="3914" y="3536"/>
                    <a:pt x="6257" y="3536"/>
                  </a:cubicBezTo>
                  <a:cubicBezTo>
                    <a:pt x="7428" y="3536"/>
                    <a:pt x="8306" y="3503"/>
                    <a:pt x="8306" y="3402"/>
                  </a:cubicBezTo>
                  <a:cubicBezTo>
                    <a:pt x="8306" y="3102"/>
                    <a:pt x="3269" y="1067"/>
                    <a:pt x="3269" y="1067"/>
                  </a:cubicBezTo>
                  <a:lnTo>
                    <a:pt x="3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6;p62">
              <a:extLst>
                <a:ext uri="{FF2B5EF4-FFF2-40B4-BE49-F238E27FC236}">
                  <a16:creationId xmlns:a16="http://schemas.microsoft.com/office/drawing/2014/main" id="{37347467-CD4D-1744-8459-7BA462E35BC6}"/>
                </a:ext>
              </a:extLst>
            </p:cNvPr>
            <p:cNvSpPr/>
            <p:nvPr/>
          </p:nvSpPr>
          <p:spPr>
            <a:xfrm>
              <a:off x="1579997" y="1116233"/>
              <a:ext cx="1491682" cy="1193618"/>
            </a:xfrm>
            <a:custGeom>
              <a:avLst/>
              <a:gdLst/>
              <a:ahLst/>
              <a:cxnLst/>
              <a:rect l="l" t="t" r="r" b="b"/>
              <a:pathLst>
                <a:path w="71185" h="56961" extrusionOk="0">
                  <a:moveTo>
                    <a:pt x="16734" y="0"/>
                  </a:moveTo>
                  <a:cubicBezTo>
                    <a:pt x="12874" y="0"/>
                    <a:pt x="9381" y="2706"/>
                    <a:pt x="8540" y="6624"/>
                  </a:cubicBezTo>
                  <a:lnTo>
                    <a:pt x="0" y="46653"/>
                  </a:lnTo>
                  <a:lnTo>
                    <a:pt x="18980" y="50689"/>
                  </a:lnTo>
                  <a:cubicBezTo>
                    <a:pt x="18947" y="49521"/>
                    <a:pt x="18647" y="48354"/>
                    <a:pt x="18080" y="47253"/>
                  </a:cubicBezTo>
                  <a:cubicBezTo>
                    <a:pt x="17213" y="45552"/>
                    <a:pt x="16912" y="43517"/>
                    <a:pt x="17346" y="41482"/>
                  </a:cubicBezTo>
                  <a:cubicBezTo>
                    <a:pt x="18217" y="37360"/>
                    <a:pt x="21866" y="34552"/>
                    <a:pt x="25899" y="34552"/>
                  </a:cubicBezTo>
                  <a:cubicBezTo>
                    <a:pt x="26500" y="34552"/>
                    <a:pt x="27110" y="34614"/>
                    <a:pt x="27720" y="34744"/>
                  </a:cubicBezTo>
                  <a:cubicBezTo>
                    <a:pt x="32457" y="35745"/>
                    <a:pt x="35459" y="40415"/>
                    <a:pt x="34458" y="45152"/>
                  </a:cubicBezTo>
                  <a:cubicBezTo>
                    <a:pt x="34025" y="47186"/>
                    <a:pt x="32890" y="48888"/>
                    <a:pt x="31389" y="50122"/>
                  </a:cubicBezTo>
                  <a:cubicBezTo>
                    <a:pt x="30455" y="50889"/>
                    <a:pt x="29688" y="51823"/>
                    <a:pt x="29188" y="52891"/>
                  </a:cubicBezTo>
                  <a:lnTo>
                    <a:pt x="48168" y="56960"/>
                  </a:lnTo>
                  <a:lnTo>
                    <a:pt x="52238" y="38013"/>
                  </a:lnTo>
                  <a:cubicBezTo>
                    <a:pt x="53205" y="38514"/>
                    <a:pt x="54106" y="39247"/>
                    <a:pt x="54839" y="40148"/>
                  </a:cubicBezTo>
                  <a:cubicBezTo>
                    <a:pt x="56040" y="41649"/>
                    <a:pt x="57775" y="42750"/>
                    <a:pt x="59810" y="43184"/>
                  </a:cubicBezTo>
                  <a:cubicBezTo>
                    <a:pt x="60420" y="43314"/>
                    <a:pt x="61030" y="43376"/>
                    <a:pt x="61632" y="43376"/>
                  </a:cubicBezTo>
                  <a:cubicBezTo>
                    <a:pt x="65664" y="43376"/>
                    <a:pt x="69313" y="40571"/>
                    <a:pt x="70184" y="36479"/>
                  </a:cubicBezTo>
                  <a:cubicBezTo>
                    <a:pt x="71184" y="31742"/>
                    <a:pt x="68182" y="27072"/>
                    <a:pt x="63446" y="26071"/>
                  </a:cubicBezTo>
                  <a:cubicBezTo>
                    <a:pt x="62827" y="25940"/>
                    <a:pt x="62212" y="25876"/>
                    <a:pt x="61607" y="25876"/>
                  </a:cubicBezTo>
                  <a:cubicBezTo>
                    <a:pt x="60219" y="25876"/>
                    <a:pt x="58882" y="26212"/>
                    <a:pt x="57675" y="26839"/>
                  </a:cubicBezTo>
                  <a:cubicBezTo>
                    <a:pt x="56641" y="27339"/>
                    <a:pt x="55540" y="27639"/>
                    <a:pt x="54439" y="27706"/>
                  </a:cubicBezTo>
                  <a:lnTo>
                    <a:pt x="58509" y="8759"/>
                  </a:lnTo>
                  <a:lnTo>
                    <a:pt x="18480" y="186"/>
                  </a:lnTo>
                  <a:cubicBezTo>
                    <a:pt x="17895" y="60"/>
                    <a:pt x="17310" y="0"/>
                    <a:pt x="16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57;p62">
              <a:extLst>
                <a:ext uri="{FF2B5EF4-FFF2-40B4-BE49-F238E27FC236}">
                  <a16:creationId xmlns:a16="http://schemas.microsoft.com/office/drawing/2014/main" id="{F4D0A2BF-E02A-BA67-1EF3-8E586F7FA1FC}"/>
                </a:ext>
              </a:extLst>
            </p:cNvPr>
            <p:cNvSpPr/>
            <p:nvPr/>
          </p:nvSpPr>
          <p:spPr>
            <a:xfrm>
              <a:off x="1993105" y="2966607"/>
              <a:ext cx="480938" cy="881032"/>
            </a:xfrm>
            <a:custGeom>
              <a:avLst/>
              <a:gdLst/>
              <a:ahLst/>
              <a:cxnLst/>
              <a:rect l="l" t="t" r="r" b="b"/>
              <a:pathLst>
                <a:path w="22951" h="42044" extrusionOk="0">
                  <a:moveTo>
                    <a:pt x="9284" y="0"/>
                  </a:moveTo>
                  <a:cubicBezTo>
                    <a:pt x="6689" y="0"/>
                    <a:pt x="3866" y="514"/>
                    <a:pt x="1368" y="2115"/>
                  </a:cubicBezTo>
                  <a:cubicBezTo>
                    <a:pt x="100" y="16893"/>
                    <a:pt x="0" y="41744"/>
                    <a:pt x="0" y="41744"/>
                  </a:cubicBezTo>
                  <a:lnTo>
                    <a:pt x="4037" y="42044"/>
                  </a:lnTo>
                  <a:lnTo>
                    <a:pt x="8640" y="10255"/>
                  </a:lnTo>
                  <a:lnTo>
                    <a:pt x="11942" y="9921"/>
                  </a:lnTo>
                  <a:lnTo>
                    <a:pt x="19114" y="41210"/>
                  </a:lnTo>
                  <a:cubicBezTo>
                    <a:pt x="19114" y="41210"/>
                    <a:pt x="19514" y="41143"/>
                    <a:pt x="22950" y="40776"/>
                  </a:cubicBezTo>
                  <a:cubicBezTo>
                    <a:pt x="22149" y="22363"/>
                    <a:pt x="17846" y="1648"/>
                    <a:pt x="17846" y="1648"/>
                  </a:cubicBezTo>
                  <a:cubicBezTo>
                    <a:pt x="17846" y="1648"/>
                    <a:pt x="13932" y="0"/>
                    <a:pt x="9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58;p62">
              <a:extLst>
                <a:ext uri="{FF2B5EF4-FFF2-40B4-BE49-F238E27FC236}">
                  <a16:creationId xmlns:a16="http://schemas.microsoft.com/office/drawing/2014/main" id="{B786F19E-D8CC-E074-28BF-C727AFC42051}"/>
                </a:ext>
              </a:extLst>
            </p:cNvPr>
            <p:cNvSpPr/>
            <p:nvPr/>
          </p:nvSpPr>
          <p:spPr>
            <a:xfrm>
              <a:off x="2471908" y="2231273"/>
              <a:ext cx="102784" cy="145679"/>
            </a:xfrm>
            <a:custGeom>
              <a:avLst/>
              <a:gdLst/>
              <a:ahLst/>
              <a:cxnLst/>
              <a:rect l="l" t="t" r="r" b="b"/>
              <a:pathLst>
                <a:path w="4905" h="6952" extrusionOk="0">
                  <a:moveTo>
                    <a:pt x="879" y="1"/>
                  </a:moveTo>
                  <a:cubicBezTo>
                    <a:pt x="575" y="1"/>
                    <a:pt x="155" y="205"/>
                    <a:pt x="68" y="614"/>
                  </a:cubicBezTo>
                  <a:cubicBezTo>
                    <a:pt x="1" y="1114"/>
                    <a:pt x="1902" y="5784"/>
                    <a:pt x="1902" y="5784"/>
                  </a:cubicBezTo>
                  <a:lnTo>
                    <a:pt x="4171" y="6951"/>
                  </a:lnTo>
                  <a:cubicBezTo>
                    <a:pt x="4171" y="6951"/>
                    <a:pt x="4671" y="5350"/>
                    <a:pt x="4904" y="3582"/>
                  </a:cubicBezTo>
                  <a:cubicBezTo>
                    <a:pt x="4638" y="2081"/>
                    <a:pt x="2236" y="2081"/>
                    <a:pt x="2236" y="2081"/>
                  </a:cubicBezTo>
                  <a:cubicBezTo>
                    <a:pt x="2236" y="2081"/>
                    <a:pt x="1269" y="80"/>
                    <a:pt x="1002" y="13"/>
                  </a:cubicBezTo>
                  <a:cubicBezTo>
                    <a:pt x="964" y="5"/>
                    <a:pt x="923" y="1"/>
                    <a:pt x="879" y="1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9;p62">
              <a:extLst>
                <a:ext uri="{FF2B5EF4-FFF2-40B4-BE49-F238E27FC236}">
                  <a16:creationId xmlns:a16="http://schemas.microsoft.com/office/drawing/2014/main" id="{90D73EBA-0101-20DA-061E-6B0873D25AB1}"/>
                </a:ext>
              </a:extLst>
            </p:cNvPr>
            <p:cNvSpPr/>
            <p:nvPr/>
          </p:nvSpPr>
          <p:spPr>
            <a:xfrm>
              <a:off x="2181135" y="2319766"/>
              <a:ext cx="460654" cy="470565"/>
            </a:xfrm>
            <a:custGeom>
              <a:avLst/>
              <a:gdLst/>
              <a:ahLst/>
              <a:cxnLst/>
              <a:rect l="l" t="t" r="r" b="b"/>
              <a:pathLst>
                <a:path w="21983" h="22456" extrusionOk="0">
                  <a:moveTo>
                    <a:pt x="17120" y="0"/>
                  </a:moveTo>
                  <a:cubicBezTo>
                    <a:pt x="16429" y="0"/>
                    <a:pt x="15683" y="392"/>
                    <a:pt x="15111" y="1694"/>
                  </a:cubicBezTo>
                  <a:cubicBezTo>
                    <a:pt x="15111" y="1694"/>
                    <a:pt x="16179" y="15004"/>
                    <a:pt x="13977" y="15304"/>
                  </a:cubicBezTo>
                  <a:cubicBezTo>
                    <a:pt x="13921" y="15312"/>
                    <a:pt x="13864" y="15316"/>
                    <a:pt x="13806" y="15316"/>
                  </a:cubicBezTo>
                  <a:cubicBezTo>
                    <a:pt x="11619" y="15316"/>
                    <a:pt x="8073" y="9934"/>
                    <a:pt x="8073" y="9934"/>
                  </a:cubicBezTo>
                  <a:lnTo>
                    <a:pt x="0" y="8799"/>
                  </a:lnTo>
                  <a:lnTo>
                    <a:pt x="5504" y="16738"/>
                  </a:lnTo>
                  <a:cubicBezTo>
                    <a:pt x="5504" y="16738"/>
                    <a:pt x="10779" y="22455"/>
                    <a:pt x="14846" y="22455"/>
                  </a:cubicBezTo>
                  <a:cubicBezTo>
                    <a:pt x="15248" y="22455"/>
                    <a:pt x="15639" y="22399"/>
                    <a:pt x="16012" y="22276"/>
                  </a:cubicBezTo>
                  <a:cubicBezTo>
                    <a:pt x="21983" y="20308"/>
                    <a:pt x="19081" y="894"/>
                    <a:pt x="19081" y="894"/>
                  </a:cubicBezTo>
                  <a:cubicBezTo>
                    <a:pt x="19081" y="894"/>
                    <a:pt x="18163" y="0"/>
                    <a:pt x="17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60;p62">
              <a:extLst>
                <a:ext uri="{FF2B5EF4-FFF2-40B4-BE49-F238E27FC236}">
                  <a16:creationId xmlns:a16="http://schemas.microsoft.com/office/drawing/2014/main" id="{B1E5A43B-614D-E2BE-D7F7-81DC729403E1}"/>
                </a:ext>
              </a:extLst>
            </p:cNvPr>
            <p:cNvSpPr/>
            <p:nvPr/>
          </p:nvSpPr>
          <p:spPr>
            <a:xfrm>
              <a:off x="2000796" y="2504150"/>
              <a:ext cx="366293" cy="517295"/>
            </a:xfrm>
            <a:custGeom>
              <a:avLst/>
              <a:gdLst/>
              <a:ahLst/>
              <a:cxnLst/>
              <a:rect l="l" t="t" r="r" b="b"/>
              <a:pathLst>
                <a:path w="17480" h="24686" extrusionOk="0">
                  <a:moveTo>
                    <a:pt x="4303" y="0"/>
                  </a:moveTo>
                  <a:cubicBezTo>
                    <a:pt x="4303" y="0"/>
                    <a:pt x="0" y="2069"/>
                    <a:pt x="134" y="5571"/>
                  </a:cubicBezTo>
                  <a:cubicBezTo>
                    <a:pt x="134" y="5571"/>
                    <a:pt x="801" y="17013"/>
                    <a:pt x="1034" y="24685"/>
                  </a:cubicBezTo>
                  <a:cubicBezTo>
                    <a:pt x="1231" y="24685"/>
                    <a:pt x="1425" y="24686"/>
                    <a:pt x="1617" y="24686"/>
                  </a:cubicBezTo>
                  <a:cubicBezTo>
                    <a:pt x="13155" y="24686"/>
                    <a:pt x="17479" y="23717"/>
                    <a:pt x="17479" y="23717"/>
                  </a:cubicBezTo>
                  <a:cubicBezTo>
                    <a:pt x="17479" y="23717"/>
                    <a:pt x="17012" y="9274"/>
                    <a:pt x="14944" y="3736"/>
                  </a:cubicBezTo>
                  <a:cubicBezTo>
                    <a:pt x="14144" y="1635"/>
                    <a:pt x="13110" y="2102"/>
                    <a:pt x="11108" y="501"/>
                  </a:cubicBezTo>
                  <a:lnTo>
                    <a:pt x="4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61;p62">
              <a:extLst>
                <a:ext uri="{FF2B5EF4-FFF2-40B4-BE49-F238E27FC236}">
                  <a16:creationId xmlns:a16="http://schemas.microsoft.com/office/drawing/2014/main" id="{E21789FA-923A-F66A-961A-8E967960F209}"/>
                </a:ext>
              </a:extLst>
            </p:cNvPr>
            <p:cNvSpPr/>
            <p:nvPr/>
          </p:nvSpPr>
          <p:spPr>
            <a:xfrm>
              <a:off x="2028750" y="2153593"/>
              <a:ext cx="277528" cy="306027"/>
            </a:xfrm>
            <a:custGeom>
              <a:avLst/>
              <a:gdLst/>
              <a:ahLst/>
              <a:cxnLst/>
              <a:rect l="l" t="t" r="r" b="b"/>
              <a:pathLst>
                <a:path w="13244" h="14604" extrusionOk="0">
                  <a:moveTo>
                    <a:pt x="9654" y="0"/>
                  </a:moveTo>
                  <a:cubicBezTo>
                    <a:pt x="6951" y="0"/>
                    <a:pt x="1599" y="2625"/>
                    <a:pt x="701" y="5688"/>
                  </a:cubicBezTo>
                  <a:cubicBezTo>
                    <a:pt x="701" y="5688"/>
                    <a:pt x="1" y="14261"/>
                    <a:pt x="3570" y="14561"/>
                  </a:cubicBezTo>
                  <a:cubicBezTo>
                    <a:pt x="3911" y="14590"/>
                    <a:pt x="4261" y="14604"/>
                    <a:pt x="4618" y="14604"/>
                  </a:cubicBezTo>
                  <a:cubicBezTo>
                    <a:pt x="7958" y="14604"/>
                    <a:pt x="11792" y="13395"/>
                    <a:pt x="12576" y="12159"/>
                  </a:cubicBezTo>
                  <a:cubicBezTo>
                    <a:pt x="13243" y="11192"/>
                    <a:pt x="12143" y="2486"/>
                    <a:pt x="11108" y="585"/>
                  </a:cubicBezTo>
                  <a:cubicBezTo>
                    <a:pt x="10893" y="182"/>
                    <a:pt x="10365" y="0"/>
                    <a:pt x="9654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62;p62">
              <a:extLst>
                <a:ext uri="{FF2B5EF4-FFF2-40B4-BE49-F238E27FC236}">
                  <a16:creationId xmlns:a16="http://schemas.microsoft.com/office/drawing/2014/main" id="{2A878EB4-7CA9-BC59-0F50-38F8954024C7}"/>
                </a:ext>
              </a:extLst>
            </p:cNvPr>
            <p:cNvSpPr/>
            <p:nvPr/>
          </p:nvSpPr>
          <p:spPr>
            <a:xfrm>
              <a:off x="1978416" y="1994586"/>
              <a:ext cx="339052" cy="427105"/>
            </a:xfrm>
            <a:custGeom>
              <a:avLst/>
              <a:gdLst/>
              <a:ahLst/>
              <a:cxnLst/>
              <a:rect l="l" t="t" r="r" b="b"/>
              <a:pathLst>
                <a:path w="16180" h="20382" extrusionOk="0">
                  <a:moveTo>
                    <a:pt x="3637" y="19714"/>
                  </a:moveTo>
                  <a:cubicBezTo>
                    <a:pt x="3637" y="19714"/>
                    <a:pt x="3837" y="15711"/>
                    <a:pt x="6772" y="16545"/>
                  </a:cubicBezTo>
                  <a:cubicBezTo>
                    <a:pt x="7673" y="13676"/>
                    <a:pt x="6972" y="11141"/>
                    <a:pt x="6972" y="11141"/>
                  </a:cubicBezTo>
                  <a:cubicBezTo>
                    <a:pt x="6972" y="11141"/>
                    <a:pt x="12276" y="12576"/>
                    <a:pt x="16179" y="9607"/>
                  </a:cubicBezTo>
                  <a:cubicBezTo>
                    <a:pt x="15479" y="0"/>
                    <a:pt x="4237" y="8039"/>
                    <a:pt x="4237" y="8039"/>
                  </a:cubicBezTo>
                  <a:cubicBezTo>
                    <a:pt x="4237" y="8039"/>
                    <a:pt x="1" y="5371"/>
                    <a:pt x="1202" y="13410"/>
                  </a:cubicBezTo>
                  <a:cubicBezTo>
                    <a:pt x="1402" y="14744"/>
                    <a:pt x="1802" y="20381"/>
                    <a:pt x="3637" y="1971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63;p62">
              <a:extLst>
                <a:ext uri="{FF2B5EF4-FFF2-40B4-BE49-F238E27FC236}">
                  <a16:creationId xmlns:a16="http://schemas.microsoft.com/office/drawing/2014/main" id="{C505D8F7-C911-B9FF-5867-4C77E5A759E3}"/>
                </a:ext>
              </a:extLst>
            </p:cNvPr>
            <p:cNvSpPr/>
            <p:nvPr/>
          </p:nvSpPr>
          <p:spPr>
            <a:xfrm>
              <a:off x="2024769" y="2292881"/>
              <a:ext cx="73908" cy="92202"/>
            </a:xfrm>
            <a:custGeom>
              <a:avLst/>
              <a:gdLst/>
              <a:ahLst/>
              <a:cxnLst/>
              <a:rect l="l" t="t" r="r" b="b"/>
              <a:pathLst>
                <a:path w="3527" h="4400" extrusionOk="0">
                  <a:moveTo>
                    <a:pt x="2071" y="0"/>
                  </a:moveTo>
                  <a:cubicBezTo>
                    <a:pt x="747" y="0"/>
                    <a:pt x="1" y="3442"/>
                    <a:pt x="2259" y="4345"/>
                  </a:cubicBezTo>
                  <a:cubicBezTo>
                    <a:pt x="2321" y="4383"/>
                    <a:pt x="2371" y="4399"/>
                    <a:pt x="2411" y="4399"/>
                  </a:cubicBezTo>
                  <a:cubicBezTo>
                    <a:pt x="2687" y="4399"/>
                    <a:pt x="2476" y="3590"/>
                    <a:pt x="2826" y="3444"/>
                  </a:cubicBezTo>
                  <a:cubicBezTo>
                    <a:pt x="3193" y="3278"/>
                    <a:pt x="3426" y="2911"/>
                    <a:pt x="3426" y="2510"/>
                  </a:cubicBezTo>
                  <a:cubicBezTo>
                    <a:pt x="3460" y="2043"/>
                    <a:pt x="3526" y="1309"/>
                    <a:pt x="3159" y="776"/>
                  </a:cubicBezTo>
                  <a:cubicBezTo>
                    <a:pt x="2786" y="225"/>
                    <a:pt x="2409" y="0"/>
                    <a:pt x="2071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64;p62">
              <a:extLst>
                <a:ext uri="{FF2B5EF4-FFF2-40B4-BE49-F238E27FC236}">
                  <a16:creationId xmlns:a16="http://schemas.microsoft.com/office/drawing/2014/main" id="{C18563F1-9811-9060-84E9-FB5C569697A3}"/>
                </a:ext>
              </a:extLst>
            </p:cNvPr>
            <p:cNvSpPr/>
            <p:nvPr/>
          </p:nvSpPr>
          <p:spPr>
            <a:xfrm>
              <a:off x="2079084" y="2397195"/>
              <a:ext cx="155884" cy="185955"/>
            </a:xfrm>
            <a:custGeom>
              <a:avLst/>
              <a:gdLst/>
              <a:ahLst/>
              <a:cxnLst/>
              <a:rect l="l" t="t" r="r" b="b"/>
              <a:pathLst>
                <a:path w="7439" h="8874" extrusionOk="0">
                  <a:moveTo>
                    <a:pt x="6605" y="1"/>
                  </a:moveTo>
                  <a:lnTo>
                    <a:pt x="0" y="901"/>
                  </a:lnTo>
                  <a:lnTo>
                    <a:pt x="567" y="5104"/>
                  </a:lnTo>
                  <a:lnTo>
                    <a:pt x="5804" y="8874"/>
                  </a:lnTo>
                  <a:lnTo>
                    <a:pt x="7439" y="6405"/>
                  </a:lnTo>
                  <a:lnTo>
                    <a:pt x="6605" y="1"/>
                  </a:ln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5;p62">
              <a:extLst>
                <a:ext uri="{FF2B5EF4-FFF2-40B4-BE49-F238E27FC236}">
                  <a16:creationId xmlns:a16="http://schemas.microsoft.com/office/drawing/2014/main" id="{B74E8F6E-BAAC-C95F-D330-60BF1112D47D}"/>
                </a:ext>
              </a:extLst>
            </p:cNvPr>
            <p:cNvSpPr/>
            <p:nvPr/>
          </p:nvSpPr>
          <p:spPr>
            <a:xfrm>
              <a:off x="1688335" y="2076834"/>
              <a:ext cx="97881" cy="133798"/>
            </a:xfrm>
            <a:custGeom>
              <a:avLst/>
              <a:gdLst/>
              <a:ahLst/>
              <a:cxnLst/>
              <a:rect l="l" t="t" r="r" b="b"/>
              <a:pathLst>
                <a:path w="4671" h="6385" extrusionOk="0">
                  <a:moveTo>
                    <a:pt x="4219" y="0"/>
                  </a:moveTo>
                  <a:cubicBezTo>
                    <a:pt x="4093" y="0"/>
                    <a:pt x="3935" y="41"/>
                    <a:pt x="3737" y="145"/>
                  </a:cubicBezTo>
                  <a:cubicBezTo>
                    <a:pt x="3536" y="245"/>
                    <a:pt x="2536" y="2446"/>
                    <a:pt x="2536" y="2446"/>
                  </a:cubicBezTo>
                  <a:lnTo>
                    <a:pt x="1" y="1913"/>
                  </a:lnTo>
                  <a:lnTo>
                    <a:pt x="1035" y="5982"/>
                  </a:lnTo>
                  <a:cubicBezTo>
                    <a:pt x="1035" y="5982"/>
                    <a:pt x="1485" y="6384"/>
                    <a:pt x="2285" y="6384"/>
                  </a:cubicBezTo>
                  <a:cubicBezTo>
                    <a:pt x="2638" y="6384"/>
                    <a:pt x="3057" y="6306"/>
                    <a:pt x="3536" y="6082"/>
                  </a:cubicBezTo>
                  <a:cubicBezTo>
                    <a:pt x="4370" y="4948"/>
                    <a:pt x="4671" y="712"/>
                    <a:pt x="4671" y="512"/>
                  </a:cubicBezTo>
                  <a:cubicBezTo>
                    <a:pt x="4671" y="338"/>
                    <a:pt x="4579" y="0"/>
                    <a:pt x="4219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66;p62">
              <a:extLst>
                <a:ext uri="{FF2B5EF4-FFF2-40B4-BE49-F238E27FC236}">
                  <a16:creationId xmlns:a16="http://schemas.microsoft.com/office/drawing/2014/main" id="{B5AFB51F-E749-6797-0F20-E9F4365D3A40}"/>
                </a:ext>
              </a:extLst>
            </p:cNvPr>
            <p:cNvSpPr/>
            <p:nvPr/>
          </p:nvSpPr>
          <p:spPr>
            <a:xfrm>
              <a:off x="1612855" y="2174883"/>
              <a:ext cx="478130" cy="511721"/>
            </a:xfrm>
            <a:custGeom>
              <a:avLst/>
              <a:gdLst/>
              <a:ahLst/>
              <a:cxnLst/>
              <a:rect l="l" t="t" r="r" b="b"/>
              <a:pathLst>
                <a:path w="22817" h="24420" extrusionOk="0">
                  <a:moveTo>
                    <a:pt x="6763" y="0"/>
                  </a:moveTo>
                  <a:cubicBezTo>
                    <a:pt x="5482" y="0"/>
                    <a:pt x="4470" y="970"/>
                    <a:pt x="4470" y="970"/>
                  </a:cubicBezTo>
                  <a:cubicBezTo>
                    <a:pt x="4470" y="970"/>
                    <a:pt x="0" y="22318"/>
                    <a:pt x="20214" y="24420"/>
                  </a:cubicBezTo>
                  <a:lnTo>
                    <a:pt x="22816" y="15713"/>
                  </a:lnTo>
                  <a:lnTo>
                    <a:pt x="22816" y="15713"/>
                  </a:lnTo>
                  <a:cubicBezTo>
                    <a:pt x="22816" y="15713"/>
                    <a:pt x="22326" y="15786"/>
                    <a:pt x="21521" y="15786"/>
                  </a:cubicBezTo>
                  <a:cubicBezTo>
                    <a:pt x="18051" y="15786"/>
                    <a:pt x="8741" y="14445"/>
                    <a:pt x="7739" y="202"/>
                  </a:cubicBezTo>
                  <a:cubicBezTo>
                    <a:pt x="7405" y="58"/>
                    <a:pt x="7076" y="0"/>
                    <a:pt x="6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67;p62">
              <a:extLst>
                <a:ext uri="{FF2B5EF4-FFF2-40B4-BE49-F238E27FC236}">
                  <a16:creationId xmlns:a16="http://schemas.microsoft.com/office/drawing/2014/main" id="{3218CF7A-9D8C-870D-98A5-839C18FFC92D}"/>
                </a:ext>
              </a:extLst>
            </p:cNvPr>
            <p:cNvSpPr/>
            <p:nvPr/>
          </p:nvSpPr>
          <p:spPr>
            <a:xfrm>
              <a:off x="2775274" y="2745301"/>
              <a:ext cx="1393843" cy="1032453"/>
            </a:xfrm>
            <a:custGeom>
              <a:avLst/>
              <a:gdLst/>
              <a:ahLst/>
              <a:cxnLst/>
              <a:rect l="l" t="t" r="r" b="b"/>
              <a:pathLst>
                <a:path w="66516" h="49270" extrusionOk="0">
                  <a:moveTo>
                    <a:pt x="17213" y="1"/>
                  </a:moveTo>
                  <a:lnTo>
                    <a:pt x="17213" y="19381"/>
                  </a:lnTo>
                  <a:cubicBezTo>
                    <a:pt x="16146" y="19048"/>
                    <a:pt x="15145" y="18547"/>
                    <a:pt x="14244" y="17813"/>
                  </a:cubicBezTo>
                  <a:cubicBezTo>
                    <a:pt x="12743" y="16613"/>
                    <a:pt x="10809" y="15879"/>
                    <a:pt x="8741" y="15879"/>
                  </a:cubicBezTo>
                  <a:cubicBezTo>
                    <a:pt x="3904" y="15879"/>
                    <a:pt x="1" y="19781"/>
                    <a:pt x="1" y="24618"/>
                  </a:cubicBezTo>
                  <a:cubicBezTo>
                    <a:pt x="1" y="29455"/>
                    <a:pt x="3904" y="33391"/>
                    <a:pt x="8741" y="33391"/>
                  </a:cubicBezTo>
                  <a:cubicBezTo>
                    <a:pt x="10809" y="33391"/>
                    <a:pt x="12743" y="32657"/>
                    <a:pt x="14244" y="31423"/>
                  </a:cubicBezTo>
                  <a:cubicBezTo>
                    <a:pt x="15145" y="30723"/>
                    <a:pt x="16146" y="30189"/>
                    <a:pt x="17213" y="29889"/>
                  </a:cubicBezTo>
                  <a:lnTo>
                    <a:pt x="17213" y="49269"/>
                  </a:lnTo>
                  <a:lnTo>
                    <a:pt x="58142" y="49269"/>
                  </a:lnTo>
                  <a:cubicBezTo>
                    <a:pt x="62746" y="49269"/>
                    <a:pt x="66515" y="45533"/>
                    <a:pt x="66515" y="40897"/>
                  </a:cubicBezTo>
                  <a:lnTo>
                    <a:pt x="66515" y="1"/>
                  </a:lnTo>
                  <a:lnTo>
                    <a:pt x="47068" y="1"/>
                  </a:lnTo>
                  <a:cubicBezTo>
                    <a:pt x="47368" y="1135"/>
                    <a:pt x="47902" y="2202"/>
                    <a:pt x="48669" y="3170"/>
                  </a:cubicBezTo>
                  <a:cubicBezTo>
                    <a:pt x="49870" y="4671"/>
                    <a:pt x="50604" y="6572"/>
                    <a:pt x="50604" y="8674"/>
                  </a:cubicBezTo>
                  <a:cubicBezTo>
                    <a:pt x="50604" y="13510"/>
                    <a:pt x="46701" y="17413"/>
                    <a:pt x="41864" y="17413"/>
                  </a:cubicBezTo>
                  <a:cubicBezTo>
                    <a:pt x="37027" y="17413"/>
                    <a:pt x="33125" y="13510"/>
                    <a:pt x="33125" y="8674"/>
                  </a:cubicBezTo>
                  <a:cubicBezTo>
                    <a:pt x="33125" y="6572"/>
                    <a:pt x="33858" y="4671"/>
                    <a:pt x="35059" y="3170"/>
                  </a:cubicBezTo>
                  <a:cubicBezTo>
                    <a:pt x="35827" y="2202"/>
                    <a:pt x="36360" y="1135"/>
                    <a:pt x="36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68;p62">
              <a:extLst>
                <a:ext uri="{FF2B5EF4-FFF2-40B4-BE49-F238E27FC236}">
                  <a16:creationId xmlns:a16="http://schemas.microsoft.com/office/drawing/2014/main" id="{20720256-3EBA-AEAB-BC00-8BB586F3FCA7}"/>
                </a:ext>
              </a:extLst>
            </p:cNvPr>
            <p:cNvSpPr/>
            <p:nvPr/>
          </p:nvSpPr>
          <p:spPr>
            <a:xfrm>
              <a:off x="3137357" y="1712887"/>
              <a:ext cx="1032453" cy="1401512"/>
            </a:xfrm>
            <a:custGeom>
              <a:avLst/>
              <a:gdLst/>
              <a:ahLst/>
              <a:cxnLst/>
              <a:rect l="l" t="t" r="r" b="b"/>
              <a:pathLst>
                <a:path w="49270" h="66882" extrusionOk="0">
                  <a:moveTo>
                    <a:pt x="1" y="0"/>
                  </a:moveTo>
                  <a:lnTo>
                    <a:pt x="1" y="19447"/>
                  </a:lnTo>
                  <a:cubicBezTo>
                    <a:pt x="1135" y="19147"/>
                    <a:pt x="2236" y="18613"/>
                    <a:pt x="3170" y="17846"/>
                  </a:cubicBezTo>
                  <a:cubicBezTo>
                    <a:pt x="4671" y="16645"/>
                    <a:pt x="6572" y="15911"/>
                    <a:pt x="8674" y="15911"/>
                  </a:cubicBezTo>
                  <a:cubicBezTo>
                    <a:pt x="13511" y="15911"/>
                    <a:pt x="17413" y="19814"/>
                    <a:pt x="17413" y="24651"/>
                  </a:cubicBezTo>
                  <a:cubicBezTo>
                    <a:pt x="17413" y="29488"/>
                    <a:pt x="13511" y="33391"/>
                    <a:pt x="8674" y="33391"/>
                  </a:cubicBezTo>
                  <a:cubicBezTo>
                    <a:pt x="6572" y="33391"/>
                    <a:pt x="4671" y="32657"/>
                    <a:pt x="3170" y="31456"/>
                  </a:cubicBezTo>
                  <a:cubicBezTo>
                    <a:pt x="2236" y="30689"/>
                    <a:pt x="1135" y="30155"/>
                    <a:pt x="1" y="29855"/>
                  </a:cubicBezTo>
                  <a:lnTo>
                    <a:pt x="1" y="49302"/>
                  </a:lnTo>
                  <a:lnTo>
                    <a:pt x="19015" y="49302"/>
                  </a:lnTo>
                  <a:cubicBezTo>
                    <a:pt x="18714" y="50303"/>
                    <a:pt x="18214" y="51237"/>
                    <a:pt x="17547" y="52037"/>
                  </a:cubicBezTo>
                  <a:cubicBezTo>
                    <a:pt x="16246" y="53672"/>
                    <a:pt x="15545" y="55707"/>
                    <a:pt x="15545" y="57775"/>
                  </a:cubicBezTo>
                  <a:cubicBezTo>
                    <a:pt x="15545" y="62778"/>
                    <a:pt x="19615" y="66881"/>
                    <a:pt x="24652" y="66881"/>
                  </a:cubicBezTo>
                  <a:cubicBezTo>
                    <a:pt x="29655" y="66881"/>
                    <a:pt x="33725" y="62778"/>
                    <a:pt x="33725" y="57775"/>
                  </a:cubicBezTo>
                  <a:cubicBezTo>
                    <a:pt x="33725" y="55707"/>
                    <a:pt x="33025" y="53672"/>
                    <a:pt x="31724" y="52037"/>
                  </a:cubicBezTo>
                  <a:cubicBezTo>
                    <a:pt x="31056" y="51237"/>
                    <a:pt x="30556" y="50303"/>
                    <a:pt x="30256" y="49302"/>
                  </a:cubicBezTo>
                  <a:lnTo>
                    <a:pt x="49269" y="49302"/>
                  </a:lnTo>
                  <a:lnTo>
                    <a:pt x="49269" y="8373"/>
                  </a:lnTo>
                  <a:cubicBezTo>
                    <a:pt x="49269" y="3769"/>
                    <a:pt x="45533" y="0"/>
                    <a:pt x="40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69;p62">
              <a:extLst>
                <a:ext uri="{FF2B5EF4-FFF2-40B4-BE49-F238E27FC236}">
                  <a16:creationId xmlns:a16="http://schemas.microsoft.com/office/drawing/2014/main" id="{5DFA5A22-F40F-CCDE-B297-02A208F77749}"/>
                </a:ext>
              </a:extLst>
            </p:cNvPr>
            <p:cNvSpPr/>
            <p:nvPr/>
          </p:nvSpPr>
          <p:spPr>
            <a:xfrm>
              <a:off x="3885306" y="2383910"/>
              <a:ext cx="160788" cy="111166"/>
            </a:xfrm>
            <a:custGeom>
              <a:avLst/>
              <a:gdLst/>
              <a:ahLst/>
              <a:cxnLst/>
              <a:rect l="l" t="t" r="r" b="b"/>
              <a:pathLst>
                <a:path w="7673" h="5305" extrusionOk="0">
                  <a:moveTo>
                    <a:pt x="4503" y="1"/>
                  </a:moveTo>
                  <a:cubicBezTo>
                    <a:pt x="4503" y="1"/>
                    <a:pt x="3803" y="268"/>
                    <a:pt x="3736" y="435"/>
                  </a:cubicBezTo>
                  <a:cubicBezTo>
                    <a:pt x="3669" y="601"/>
                    <a:pt x="4837" y="1702"/>
                    <a:pt x="4837" y="1702"/>
                  </a:cubicBezTo>
                  <a:cubicBezTo>
                    <a:pt x="4837" y="1702"/>
                    <a:pt x="1626" y="326"/>
                    <a:pt x="1148" y="326"/>
                  </a:cubicBezTo>
                  <a:cubicBezTo>
                    <a:pt x="1127" y="326"/>
                    <a:pt x="1111" y="329"/>
                    <a:pt x="1101" y="335"/>
                  </a:cubicBezTo>
                  <a:cubicBezTo>
                    <a:pt x="901" y="468"/>
                    <a:pt x="801" y="835"/>
                    <a:pt x="867" y="935"/>
                  </a:cubicBezTo>
                  <a:cubicBezTo>
                    <a:pt x="967" y="1035"/>
                    <a:pt x="3102" y="2036"/>
                    <a:pt x="3102" y="2036"/>
                  </a:cubicBezTo>
                  <a:cubicBezTo>
                    <a:pt x="3102" y="2036"/>
                    <a:pt x="951" y="1444"/>
                    <a:pt x="415" y="1444"/>
                  </a:cubicBezTo>
                  <a:cubicBezTo>
                    <a:pt x="354" y="1444"/>
                    <a:pt x="314" y="1452"/>
                    <a:pt x="300" y="1469"/>
                  </a:cubicBezTo>
                  <a:cubicBezTo>
                    <a:pt x="167" y="1669"/>
                    <a:pt x="0" y="2002"/>
                    <a:pt x="167" y="2169"/>
                  </a:cubicBezTo>
                  <a:cubicBezTo>
                    <a:pt x="334" y="2336"/>
                    <a:pt x="2569" y="2936"/>
                    <a:pt x="2569" y="2936"/>
                  </a:cubicBezTo>
                  <a:cubicBezTo>
                    <a:pt x="2569" y="2936"/>
                    <a:pt x="567" y="2936"/>
                    <a:pt x="467" y="3036"/>
                  </a:cubicBezTo>
                  <a:cubicBezTo>
                    <a:pt x="367" y="3103"/>
                    <a:pt x="300" y="3570"/>
                    <a:pt x="534" y="3670"/>
                  </a:cubicBezTo>
                  <a:cubicBezTo>
                    <a:pt x="734" y="3770"/>
                    <a:pt x="2635" y="4037"/>
                    <a:pt x="2635" y="4037"/>
                  </a:cubicBezTo>
                  <a:cubicBezTo>
                    <a:pt x="2635" y="4037"/>
                    <a:pt x="1201" y="4171"/>
                    <a:pt x="1034" y="4304"/>
                  </a:cubicBezTo>
                  <a:cubicBezTo>
                    <a:pt x="901" y="4404"/>
                    <a:pt x="934" y="4804"/>
                    <a:pt x="1101" y="4871"/>
                  </a:cubicBezTo>
                  <a:cubicBezTo>
                    <a:pt x="1268" y="4938"/>
                    <a:pt x="5971" y="5005"/>
                    <a:pt x="5971" y="5005"/>
                  </a:cubicBezTo>
                  <a:lnTo>
                    <a:pt x="7572" y="5305"/>
                  </a:lnTo>
                  <a:lnTo>
                    <a:pt x="7672" y="2503"/>
                  </a:lnTo>
                  <a:lnTo>
                    <a:pt x="4503" y="1"/>
                  </a:lnTo>
                  <a:close/>
                </a:path>
              </a:pathLst>
            </a:custGeom>
            <a:solidFill>
              <a:srgbClr val="D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70;p62">
              <a:extLst>
                <a:ext uri="{FF2B5EF4-FFF2-40B4-BE49-F238E27FC236}">
                  <a16:creationId xmlns:a16="http://schemas.microsoft.com/office/drawing/2014/main" id="{F2495E53-98E4-7E59-4C32-5E5E08A07216}"/>
                </a:ext>
              </a:extLst>
            </p:cNvPr>
            <p:cNvSpPr/>
            <p:nvPr/>
          </p:nvSpPr>
          <p:spPr>
            <a:xfrm>
              <a:off x="4014620" y="2190369"/>
              <a:ext cx="416439" cy="317699"/>
            </a:xfrm>
            <a:custGeom>
              <a:avLst/>
              <a:gdLst/>
              <a:ahLst/>
              <a:cxnLst/>
              <a:rect l="l" t="t" r="r" b="b"/>
              <a:pathLst>
                <a:path w="19873" h="15161" extrusionOk="0">
                  <a:moveTo>
                    <a:pt x="17584" y="1"/>
                  </a:moveTo>
                  <a:cubicBezTo>
                    <a:pt x="16632" y="1"/>
                    <a:pt x="15678" y="1932"/>
                    <a:pt x="15678" y="1932"/>
                  </a:cubicBezTo>
                  <a:cubicBezTo>
                    <a:pt x="14168" y="9906"/>
                    <a:pt x="6030" y="10726"/>
                    <a:pt x="2745" y="10726"/>
                  </a:cubicBezTo>
                  <a:cubicBezTo>
                    <a:pt x="1893" y="10726"/>
                    <a:pt x="1368" y="10671"/>
                    <a:pt x="1368" y="10671"/>
                  </a:cubicBezTo>
                  <a:cubicBezTo>
                    <a:pt x="1368" y="10671"/>
                    <a:pt x="267" y="11539"/>
                    <a:pt x="0" y="14874"/>
                  </a:cubicBezTo>
                  <a:cubicBezTo>
                    <a:pt x="1490" y="15070"/>
                    <a:pt x="2870" y="15161"/>
                    <a:pt x="4145" y="15161"/>
                  </a:cubicBezTo>
                  <a:cubicBezTo>
                    <a:pt x="19407" y="15161"/>
                    <a:pt x="19873" y="2175"/>
                    <a:pt x="18180" y="297"/>
                  </a:cubicBezTo>
                  <a:cubicBezTo>
                    <a:pt x="17987" y="87"/>
                    <a:pt x="17786" y="1"/>
                    <a:pt x="17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71;p62">
              <a:extLst>
                <a:ext uri="{FF2B5EF4-FFF2-40B4-BE49-F238E27FC236}">
                  <a16:creationId xmlns:a16="http://schemas.microsoft.com/office/drawing/2014/main" id="{37493AE4-7489-E689-3E39-E0C4C572CA39}"/>
                </a:ext>
              </a:extLst>
            </p:cNvPr>
            <p:cNvSpPr/>
            <p:nvPr/>
          </p:nvSpPr>
          <p:spPr>
            <a:xfrm>
              <a:off x="3254789" y="4113247"/>
              <a:ext cx="139833" cy="112570"/>
            </a:xfrm>
            <a:custGeom>
              <a:avLst/>
              <a:gdLst/>
              <a:ahLst/>
              <a:cxnLst/>
              <a:rect l="l" t="t" r="r" b="b"/>
              <a:pathLst>
                <a:path w="6673" h="5372" extrusionOk="0">
                  <a:moveTo>
                    <a:pt x="5638" y="1"/>
                  </a:moveTo>
                  <a:lnTo>
                    <a:pt x="2870" y="434"/>
                  </a:lnTo>
                  <a:lnTo>
                    <a:pt x="3270" y="3203"/>
                  </a:lnTo>
                  <a:cubicBezTo>
                    <a:pt x="635" y="3403"/>
                    <a:pt x="1" y="5371"/>
                    <a:pt x="1" y="5371"/>
                  </a:cubicBezTo>
                  <a:lnTo>
                    <a:pt x="6672" y="4504"/>
                  </a:lnTo>
                  <a:lnTo>
                    <a:pt x="56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2;p62">
              <a:extLst>
                <a:ext uri="{FF2B5EF4-FFF2-40B4-BE49-F238E27FC236}">
                  <a16:creationId xmlns:a16="http://schemas.microsoft.com/office/drawing/2014/main" id="{FC5D212C-517E-06B4-2121-F5BE3088BF63}"/>
                </a:ext>
              </a:extLst>
            </p:cNvPr>
            <p:cNvSpPr/>
            <p:nvPr/>
          </p:nvSpPr>
          <p:spPr>
            <a:xfrm>
              <a:off x="3604990" y="4025173"/>
              <a:ext cx="124452" cy="148906"/>
            </a:xfrm>
            <a:custGeom>
              <a:avLst/>
              <a:gdLst/>
              <a:ahLst/>
              <a:cxnLst/>
              <a:rect l="l" t="t" r="r" b="b"/>
              <a:pathLst>
                <a:path w="5939" h="7106" extrusionOk="0">
                  <a:moveTo>
                    <a:pt x="2169" y="1"/>
                  </a:moveTo>
                  <a:lnTo>
                    <a:pt x="1" y="1735"/>
                  </a:lnTo>
                  <a:lnTo>
                    <a:pt x="2569" y="5204"/>
                  </a:lnTo>
                  <a:cubicBezTo>
                    <a:pt x="601" y="5338"/>
                    <a:pt x="1" y="7106"/>
                    <a:pt x="1" y="7106"/>
                  </a:cubicBezTo>
                  <a:lnTo>
                    <a:pt x="4070" y="7106"/>
                  </a:lnTo>
                  <a:lnTo>
                    <a:pt x="5938" y="3003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3;p62">
              <a:extLst>
                <a:ext uri="{FF2B5EF4-FFF2-40B4-BE49-F238E27FC236}">
                  <a16:creationId xmlns:a16="http://schemas.microsoft.com/office/drawing/2014/main" id="{D68B5190-94A4-8024-256B-C564732A9B27}"/>
                </a:ext>
              </a:extLst>
            </p:cNvPr>
            <p:cNvSpPr/>
            <p:nvPr/>
          </p:nvSpPr>
          <p:spPr>
            <a:xfrm>
              <a:off x="2802537" y="2791402"/>
              <a:ext cx="153810" cy="136354"/>
            </a:xfrm>
            <a:custGeom>
              <a:avLst/>
              <a:gdLst/>
              <a:ahLst/>
              <a:cxnLst/>
              <a:rect l="l" t="t" r="r" b="b"/>
              <a:pathLst>
                <a:path w="7340" h="6507" extrusionOk="0">
                  <a:moveTo>
                    <a:pt x="1613" y="1"/>
                  </a:moveTo>
                  <a:cubicBezTo>
                    <a:pt x="1609" y="1"/>
                    <a:pt x="1605" y="1"/>
                    <a:pt x="1602" y="2"/>
                  </a:cubicBezTo>
                  <a:cubicBezTo>
                    <a:pt x="1369" y="69"/>
                    <a:pt x="1168" y="403"/>
                    <a:pt x="1235" y="536"/>
                  </a:cubicBezTo>
                  <a:cubicBezTo>
                    <a:pt x="1268" y="669"/>
                    <a:pt x="3070" y="2170"/>
                    <a:pt x="3070" y="2170"/>
                  </a:cubicBezTo>
                  <a:cubicBezTo>
                    <a:pt x="3070" y="2170"/>
                    <a:pt x="912" y="894"/>
                    <a:pt x="571" y="894"/>
                  </a:cubicBezTo>
                  <a:cubicBezTo>
                    <a:pt x="554" y="894"/>
                    <a:pt x="542" y="897"/>
                    <a:pt x="535" y="903"/>
                  </a:cubicBezTo>
                  <a:cubicBezTo>
                    <a:pt x="334" y="1036"/>
                    <a:pt x="101" y="1337"/>
                    <a:pt x="201" y="1537"/>
                  </a:cubicBezTo>
                  <a:cubicBezTo>
                    <a:pt x="334" y="1737"/>
                    <a:pt x="2303" y="2904"/>
                    <a:pt x="2303" y="2904"/>
                  </a:cubicBezTo>
                  <a:cubicBezTo>
                    <a:pt x="2303" y="2904"/>
                    <a:pt x="618" y="2432"/>
                    <a:pt x="309" y="2432"/>
                  </a:cubicBezTo>
                  <a:cubicBezTo>
                    <a:pt x="290" y="2432"/>
                    <a:pt x="276" y="2433"/>
                    <a:pt x="268" y="2437"/>
                  </a:cubicBezTo>
                  <a:cubicBezTo>
                    <a:pt x="134" y="2504"/>
                    <a:pt x="1" y="2938"/>
                    <a:pt x="168" y="3071"/>
                  </a:cubicBezTo>
                  <a:cubicBezTo>
                    <a:pt x="368" y="3205"/>
                    <a:pt x="2102" y="3972"/>
                    <a:pt x="2102" y="3972"/>
                  </a:cubicBezTo>
                  <a:cubicBezTo>
                    <a:pt x="2102" y="3972"/>
                    <a:pt x="1004" y="3793"/>
                    <a:pt x="618" y="3793"/>
                  </a:cubicBezTo>
                  <a:cubicBezTo>
                    <a:pt x="563" y="3793"/>
                    <a:pt x="522" y="3797"/>
                    <a:pt x="501" y="3805"/>
                  </a:cubicBezTo>
                  <a:cubicBezTo>
                    <a:pt x="334" y="3905"/>
                    <a:pt x="234" y="4272"/>
                    <a:pt x="401" y="4372"/>
                  </a:cubicBezTo>
                  <a:cubicBezTo>
                    <a:pt x="568" y="4505"/>
                    <a:pt x="5071" y="5806"/>
                    <a:pt x="5071" y="5806"/>
                  </a:cubicBezTo>
                  <a:lnTo>
                    <a:pt x="6539" y="6507"/>
                  </a:lnTo>
                  <a:lnTo>
                    <a:pt x="7339" y="3838"/>
                  </a:lnTo>
                  <a:lnTo>
                    <a:pt x="4971" y="603"/>
                  </a:lnTo>
                  <a:cubicBezTo>
                    <a:pt x="4971" y="603"/>
                    <a:pt x="4237" y="636"/>
                    <a:pt x="4104" y="803"/>
                  </a:cubicBezTo>
                  <a:cubicBezTo>
                    <a:pt x="4004" y="936"/>
                    <a:pt x="4838" y="2337"/>
                    <a:pt x="4838" y="2337"/>
                  </a:cubicBezTo>
                  <a:cubicBezTo>
                    <a:pt x="4838" y="2337"/>
                    <a:pt x="1917" y="1"/>
                    <a:pt x="1613" y="1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74;p62">
              <a:extLst>
                <a:ext uri="{FF2B5EF4-FFF2-40B4-BE49-F238E27FC236}">
                  <a16:creationId xmlns:a16="http://schemas.microsoft.com/office/drawing/2014/main" id="{ACEDE589-1662-B534-A7E4-5C14DA5DA07F}"/>
                </a:ext>
              </a:extLst>
            </p:cNvPr>
            <p:cNvSpPr/>
            <p:nvPr/>
          </p:nvSpPr>
          <p:spPr>
            <a:xfrm>
              <a:off x="2937529" y="2387682"/>
              <a:ext cx="126463" cy="171014"/>
            </a:xfrm>
            <a:custGeom>
              <a:avLst/>
              <a:gdLst/>
              <a:ahLst/>
              <a:cxnLst/>
              <a:rect l="l" t="t" r="r" b="b"/>
              <a:pathLst>
                <a:path w="6035" h="8161" extrusionOk="0">
                  <a:moveTo>
                    <a:pt x="3436" y="0"/>
                  </a:moveTo>
                  <a:cubicBezTo>
                    <a:pt x="3224" y="0"/>
                    <a:pt x="2992" y="90"/>
                    <a:pt x="2966" y="221"/>
                  </a:cubicBezTo>
                  <a:cubicBezTo>
                    <a:pt x="2932" y="355"/>
                    <a:pt x="3499" y="2623"/>
                    <a:pt x="3499" y="2623"/>
                  </a:cubicBezTo>
                  <a:cubicBezTo>
                    <a:pt x="3499" y="2623"/>
                    <a:pt x="2413" y="121"/>
                    <a:pt x="2170" y="121"/>
                  </a:cubicBezTo>
                  <a:cubicBezTo>
                    <a:pt x="2168" y="121"/>
                    <a:pt x="2167" y="121"/>
                    <a:pt x="2165" y="121"/>
                  </a:cubicBezTo>
                  <a:cubicBezTo>
                    <a:pt x="1932" y="121"/>
                    <a:pt x="1598" y="188"/>
                    <a:pt x="1565" y="421"/>
                  </a:cubicBezTo>
                  <a:cubicBezTo>
                    <a:pt x="1531" y="655"/>
                    <a:pt x="2465" y="2790"/>
                    <a:pt x="2465" y="2790"/>
                  </a:cubicBezTo>
                  <a:cubicBezTo>
                    <a:pt x="2465" y="2790"/>
                    <a:pt x="1231" y="1255"/>
                    <a:pt x="1098" y="1222"/>
                  </a:cubicBezTo>
                  <a:cubicBezTo>
                    <a:pt x="1088" y="1220"/>
                    <a:pt x="1078" y="1219"/>
                    <a:pt x="1067" y="1219"/>
                  </a:cubicBezTo>
                  <a:cubicBezTo>
                    <a:pt x="890" y="1219"/>
                    <a:pt x="568" y="1467"/>
                    <a:pt x="631" y="1656"/>
                  </a:cubicBezTo>
                  <a:cubicBezTo>
                    <a:pt x="697" y="1889"/>
                    <a:pt x="1665" y="3524"/>
                    <a:pt x="1665" y="3524"/>
                  </a:cubicBezTo>
                  <a:cubicBezTo>
                    <a:pt x="1665" y="3524"/>
                    <a:pt x="631" y="2490"/>
                    <a:pt x="464" y="2456"/>
                  </a:cubicBezTo>
                  <a:cubicBezTo>
                    <a:pt x="454" y="2454"/>
                    <a:pt x="444" y="2453"/>
                    <a:pt x="434" y="2453"/>
                  </a:cubicBezTo>
                  <a:cubicBezTo>
                    <a:pt x="264" y="2453"/>
                    <a:pt x="1" y="2699"/>
                    <a:pt x="64" y="2856"/>
                  </a:cubicBezTo>
                  <a:cubicBezTo>
                    <a:pt x="97" y="3057"/>
                    <a:pt x="3032" y="6726"/>
                    <a:pt x="3032" y="6726"/>
                  </a:cubicBezTo>
                  <a:lnTo>
                    <a:pt x="3800" y="8160"/>
                  </a:lnTo>
                  <a:lnTo>
                    <a:pt x="6034" y="6459"/>
                  </a:lnTo>
                  <a:lnTo>
                    <a:pt x="5968" y="2456"/>
                  </a:lnTo>
                  <a:cubicBezTo>
                    <a:pt x="5968" y="2456"/>
                    <a:pt x="5428" y="2115"/>
                    <a:pt x="5213" y="2115"/>
                  </a:cubicBezTo>
                  <a:cubicBezTo>
                    <a:pt x="5196" y="2115"/>
                    <a:pt x="5180" y="2117"/>
                    <a:pt x="5167" y="2123"/>
                  </a:cubicBezTo>
                  <a:cubicBezTo>
                    <a:pt x="4967" y="2189"/>
                    <a:pt x="4867" y="3790"/>
                    <a:pt x="4867" y="3790"/>
                  </a:cubicBezTo>
                  <a:cubicBezTo>
                    <a:pt x="4867" y="3790"/>
                    <a:pt x="3833" y="88"/>
                    <a:pt x="3599" y="21"/>
                  </a:cubicBezTo>
                  <a:cubicBezTo>
                    <a:pt x="3550" y="7"/>
                    <a:pt x="3494" y="0"/>
                    <a:pt x="3436" y="0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5;p62">
              <a:extLst>
                <a:ext uri="{FF2B5EF4-FFF2-40B4-BE49-F238E27FC236}">
                  <a16:creationId xmlns:a16="http://schemas.microsoft.com/office/drawing/2014/main" id="{E4FA1003-92F3-FC3B-985B-C4CB48D678E0}"/>
                </a:ext>
              </a:extLst>
            </p:cNvPr>
            <p:cNvSpPr/>
            <p:nvPr/>
          </p:nvSpPr>
          <p:spPr>
            <a:xfrm>
              <a:off x="2923468" y="2865541"/>
              <a:ext cx="707420" cy="276208"/>
            </a:xfrm>
            <a:custGeom>
              <a:avLst/>
              <a:gdLst/>
              <a:ahLst/>
              <a:cxnLst/>
              <a:rect l="l" t="t" r="r" b="b"/>
              <a:pathLst>
                <a:path w="33759" h="13181" extrusionOk="0">
                  <a:moveTo>
                    <a:pt x="1535" y="0"/>
                  </a:moveTo>
                  <a:cubicBezTo>
                    <a:pt x="334" y="500"/>
                    <a:pt x="1" y="2735"/>
                    <a:pt x="1" y="2735"/>
                  </a:cubicBezTo>
                  <a:cubicBezTo>
                    <a:pt x="1" y="2735"/>
                    <a:pt x="9912" y="13180"/>
                    <a:pt x="21476" y="13180"/>
                  </a:cubicBezTo>
                  <a:cubicBezTo>
                    <a:pt x="25486" y="13180"/>
                    <a:pt x="29695" y="11924"/>
                    <a:pt x="33758" y="8540"/>
                  </a:cubicBezTo>
                  <a:lnTo>
                    <a:pt x="30689" y="1935"/>
                  </a:lnTo>
                  <a:cubicBezTo>
                    <a:pt x="30689" y="1935"/>
                    <a:pt x="26770" y="5201"/>
                    <a:pt x="19279" y="5201"/>
                  </a:cubicBezTo>
                  <a:cubicBezTo>
                    <a:pt x="14683" y="5201"/>
                    <a:pt x="8741" y="3971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6;p62">
              <a:extLst>
                <a:ext uri="{FF2B5EF4-FFF2-40B4-BE49-F238E27FC236}">
                  <a16:creationId xmlns:a16="http://schemas.microsoft.com/office/drawing/2014/main" id="{23BC37DC-0B18-D581-BB6B-B9C2F8E95C10}"/>
                </a:ext>
              </a:extLst>
            </p:cNvPr>
            <p:cNvSpPr/>
            <p:nvPr/>
          </p:nvSpPr>
          <p:spPr>
            <a:xfrm>
              <a:off x="3323291" y="3433130"/>
              <a:ext cx="355124" cy="643800"/>
            </a:xfrm>
            <a:custGeom>
              <a:avLst/>
              <a:gdLst/>
              <a:ahLst/>
              <a:cxnLst/>
              <a:rect l="l" t="t" r="r" b="b"/>
              <a:pathLst>
                <a:path w="16947" h="30723" extrusionOk="0">
                  <a:moveTo>
                    <a:pt x="11576" y="0"/>
                  </a:moveTo>
                  <a:lnTo>
                    <a:pt x="1" y="3303"/>
                  </a:lnTo>
                  <a:cubicBezTo>
                    <a:pt x="1" y="21782"/>
                    <a:pt x="13511" y="30722"/>
                    <a:pt x="13511" y="30722"/>
                  </a:cubicBezTo>
                  <a:cubicBezTo>
                    <a:pt x="13511" y="30722"/>
                    <a:pt x="16246" y="30422"/>
                    <a:pt x="16946" y="28521"/>
                  </a:cubicBezTo>
                  <a:cubicBezTo>
                    <a:pt x="4371" y="12576"/>
                    <a:pt x="11576" y="0"/>
                    <a:pt x="11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7;p62">
              <a:extLst>
                <a:ext uri="{FF2B5EF4-FFF2-40B4-BE49-F238E27FC236}">
                  <a16:creationId xmlns:a16="http://schemas.microsoft.com/office/drawing/2014/main" id="{50C6E5CF-2D74-9087-CE65-9214F3A9D027}"/>
                </a:ext>
              </a:extLst>
            </p:cNvPr>
            <p:cNvSpPr/>
            <p:nvPr/>
          </p:nvSpPr>
          <p:spPr>
            <a:xfrm>
              <a:off x="3290454" y="2482482"/>
              <a:ext cx="364889" cy="311077"/>
            </a:xfrm>
            <a:custGeom>
              <a:avLst/>
              <a:gdLst/>
              <a:ahLst/>
              <a:cxnLst/>
              <a:rect l="l" t="t" r="r" b="b"/>
              <a:pathLst>
                <a:path w="17413" h="14845" extrusionOk="0">
                  <a:moveTo>
                    <a:pt x="15278" y="14844"/>
                  </a:moveTo>
                  <a:cubicBezTo>
                    <a:pt x="15278" y="14844"/>
                    <a:pt x="16812" y="13143"/>
                    <a:pt x="17112" y="9641"/>
                  </a:cubicBezTo>
                  <a:cubicBezTo>
                    <a:pt x="17413" y="6171"/>
                    <a:pt x="17112" y="3469"/>
                    <a:pt x="16145" y="2802"/>
                  </a:cubicBezTo>
                  <a:cubicBezTo>
                    <a:pt x="15178" y="2102"/>
                    <a:pt x="14010" y="2802"/>
                    <a:pt x="14010" y="2802"/>
                  </a:cubicBezTo>
                  <a:cubicBezTo>
                    <a:pt x="14010" y="2802"/>
                    <a:pt x="13810" y="1034"/>
                    <a:pt x="12576" y="868"/>
                  </a:cubicBezTo>
                  <a:cubicBezTo>
                    <a:pt x="11308" y="667"/>
                    <a:pt x="11008" y="1635"/>
                    <a:pt x="11008" y="1635"/>
                  </a:cubicBezTo>
                  <a:cubicBezTo>
                    <a:pt x="11008" y="1635"/>
                    <a:pt x="10741" y="0"/>
                    <a:pt x="9007" y="0"/>
                  </a:cubicBezTo>
                  <a:cubicBezTo>
                    <a:pt x="7239" y="0"/>
                    <a:pt x="6672" y="1735"/>
                    <a:pt x="4937" y="1635"/>
                  </a:cubicBezTo>
                  <a:cubicBezTo>
                    <a:pt x="3202" y="1535"/>
                    <a:pt x="200" y="2102"/>
                    <a:pt x="100" y="3936"/>
                  </a:cubicBezTo>
                  <a:cubicBezTo>
                    <a:pt x="0" y="5771"/>
                    <a:pt x="4537" y="7406"/>
                    <a:pt x="4537" y="7406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8;p62">
              <a:extLst>
                <a:ext uri="{FF2B5EF4-FFF2-40B4-BE49-F238E27FC236}">
                  <a16:creationId xmlns:a16="http://schemas.microsoft.com/office/drawing/2014/main" id="{B7824914-CF3A-89A4-1324-1D02FEF23615}"/>
                </a:ext>
              </a:extLst>
            </p:cNvPr>
            <p:cNvSpPr/>
            <p:nvPr/>
          </p:nvSpPr>
          <p:spPr>
            <a:xfrm>
              <a:off x="3357553" y="2560645"/>
              <a:ext cx="285219" cy="292741"/>
            </a:xfrm>
            <a:custGeom>
              <a:avLst/>
              <a:gdLst/>
              <a:ahLst/>
              <a:cxnLst/>
              <a:rect l="l" t="t" r="r" b="b"/>
              <a:pathLst>
                <a:path w="13611" h="13970" extrusionOk="0">
                  <a:moveTo>
                    <a:pt x="2837" y="1"/>
                  </a:moveTo>
                  <a:cubicBezTo>
                    <a:pt x="1766" y="1"/>
                    <a:pt x="977" y="253"/>
                    <a:pt x="768" y="807"/>
                  </a:cubicBezTo>
                  <a:cubicBezTo>
                    <a:pt x="0" y="2842"/>
                    <a:pt x="101" y="11615"/>
                    <a:pt x="868" y="12482"/>
                  </a:cubicBezTo>
                  <a:cubicBezTo>
                    <a:pt x="1628" y="13361"/>
                    <a:pt x="4250" y="13969"/>
                    <a:pt x="6950" y="13969"/>
                  </a:cubicBezTo>
                  <a:cubicBezTo>
                    <a:pt x="8040" y="13969"/>
                    <a:pt x="9143" y="13870"/>
                    <a:pt x="10141" y="13649"/>
                  </a:cubicBezTo>
                  <a:cubicBezTo>
                    <a:pt x="13610" y="12882"/>
                    <a:pt x="11776" y="4476"/>
                    <a:pt x="11776" y="4476"/>
                  </a:cubicBezTo>
                  <a:cubicBezTo>
                    <a:pt x="10586" y="1806"/>
                    <a:pt x="5703" y="1"/>
                    <a:pt x="2837" y="1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79;p62">
              <a:extLst>
                <a:ext uri="{FF2B5EF4-FFF2-40B4-BE49-F238E27FC236}">
                  <a16:creationId xmlns:a16="http://schemas.microsoft.com/office/drawing/2014/main" id="{433DD4A0-3BAC-DACF-2DA5-B836030A29DB}"/>
                </a:ext>
              </a:extLst>
            </p:cNvPr>
            <p:cNvSpPr/>
            <p:nvPr/>
          </p:nvSpPr>
          <p:spPr>
            <a:xfrm>
              <a:off x="3351266" y="2502746"/>
              <a:ext cx="295696" cy="242575"/>
            </a:xfrm>
            <a:custGeom>
              <a:avLst/>
              <a:gdLst/>
              <a:ahLst/>
              <a:cxnLst/>
              <a:rect l="l" t="t" r="r" b="b"/>
              <a:pathLst>
                <a:path w="14111" h="11576" extrusionOk="0">
                  <a:moveTo>
                    <a:pt x="13043" y="9741"/>
                  </a:moveTo>
                  <a:cubicBezTo>
                    <a:pt x="13043" y="9741"/>
                    <a:pt x="9841" y="11576"/>
                    <a:pt x="8807" y="10241"/>
                  </a:cubicBezTo>
                  <a:cubicBezTo>
                    <a:pt x="7739" y="8874"/>
                    <a:pt x="8807" y="5104"/>
                    <a:pt x="8807" y="5104"/>
                  </a:cubicBezTo>
                  <a:cubicBezTo>
                    <a:pt x="8807" y="5104"/>
                    <a:pt x="2002" y="6072"/>
                    <a:pt x="0" y="3837"/>
                  </a:cubicBezTo>
                  <a:cubicBezTo>
                    <a:pt x="801" y="1"/>
                    <a:pt x="9374" y="2769"/>
                    <a:pt x="9374" y="2769"/>
                  </a:cubicBezTo>
                  <a:cubicBezTo>
                    <a:pt x="9374" y="2769"/>
                    <a:pt x="14110" y="4404"/>
                    <a:pt x="13043" y="9741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0;p62">
              <a:extLst>
                <a:ext uri="{FF2B5EF4-FFF2-40B4-BE49-F238E27FC236}">
                  <a16:creationId xmlns:a16="http://schemas.microsoft.com/office/drawing/2014/main" id="{FABBC562-29C6-5D14-82C1-29AA05E0FE3C}"/>
                </a:ext>
              </a:extLst>
            </p:cNvPr>
            <p:cNvSpPr/>
            <p:nvPr/>
          </p:nvSpPr>
          <p:spPr>
            <a:xfrm>
              <a:off x="3556060" y="2672629"/>
              <a:ext cx="69927" cy="71980"/>
            </a:xfrm>
            <a:custGeom>
              <a:avLst/>
              <a:gdLst/>
              <a:ahLst/>
              <a:cxnLst/>
              <a:rect l="l" t="t" r="r" b="b"/>
              <a:pathLst>
                <a:path w="3337" h="3435" extrusionOk="0">
                  <a:moveTo>
                    <a:pt x="1598" y="0"/>
                  </a:moveTo>
                  <a:cubicBezTo>
                    <a:pt x="999" y="0"/>
                    <a:pt x="389" y="334"/>
                    <a:pt x="268" y="767"/>
                  </a:cubicBezTo>
                  <a:cubicBezTo>
                    <a:pt x="1" y="1834"/>
                    <a:pt x="368" y="3102"/>
                    <a:pt x="368" y="3102"/>
                  </a:cubicBezTo>
                  <a:cubicBezTo>
                    <a:pt x="368" y="3102"/>
                    <a:pt x="892" y="3434"/>
                    <a:pt x="1497" y="3434"/>
                  </a:cubicBezTo>
                  <a:cubicBezTo>
                    <a:pt x="1869" y="3434"/>
                    <a:pt x="2272" y="3308"/>
                    <a:pt x="2603" y="2902"/>
                  </a:cubicBezTo>
                  <a:cubicBezTo>
                    <a:pt x="3337" y="719"/>
                    <a:pt x="2478" y="0"/>
                    <a:pt x="1598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1;p62">
              <a:extLst>
                <a:ext uri="{FF2B5EF4-FFF2-40B4-BE49-F238E27FC236}">
                  <a16:creationId xmlns:a16="http://schemas.microsoft.com/office/drawing/2014/main" id="{641C8276-0388-73B7-C0C6-A9D0CB752381}"/>
                </a:ext>
              </a:extLst>
            </p:cNvPr>
            <p:cNvSpPr/>
            <p:nvPr/>
          </p:nvSpPr>
          <p:spPr>
            <a:xfrm>
              <a:off x="3438628" y="2801230"/>
              <a:ext cx="149619" cy="146748"/>
            </a:xfrm>
            <a:custGeom>
              <a:avLst/>
              <a:gdLst/>
              <a:ahLst/>
              <a:cxnLst/>
              <a:rect l="l" t="t" r="r" b="b"/>
              <a:pathLst>
                <a:path w="7140" h="7003" extrusionOk="0">
                  <a:moveTo>
                    <a:pt x="468" y="0"/>
                  </a:moveTo>
                  <a:lnTo>
                    <a:pt x="501" y="4737"/>
                  </a:lnTo>
                  <a:cubicBezTo>
                    <a:pt x="501" y="4737"/>
                    <a:pt x="1" y="6572"/>
                    <a:pt x="2703" y="6972"/>
                  </a:cubicBezTo>
                  <a:cubicBezTo>
                    <a:pt x="2854" y="6992"/>
                    <a:pt x="3002" y="7002"/>
                    <a:pt x="3146" y="7002"/>
                  </a:cubicBezTo>
                  <a:cubicBezTo>
                    <a:pt x="5593" y="7002"/>
                    <a:pt x="7139" y="4237"/>
                    <a:pt x="7139" y="4237"/>
                  </a:cubicBezTo>
                  <a:lnTo>
                    <a:pt x="7139" y="0"/>
                  </a:ln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2;p62">
              <a:extLst>
                <a:ext uri="{FF2B5EF4-FFF2-40B4-BE49-F238E27FC236}">
                  <a16:creationId xmlns:a16="http://schemas.microsoft.com/office/drawing/2014/main" id="{0F63D80E-FA93-FA2F-2B4D-3B59EC71E6B7}"/>
                </a:ext>
              </a:extLst>
            </p:cNvPr>
            <p:cNvSpPr/>
            <p:nvPr/>
          </p:nvSpPr>
          <p:spPr>
            <a:xfrm>
              <a:off x="3333790" y="2889996"/>
              <a:ext cx="423605" cy="510087"/>
            </a:xfrm>
            <a:custGeom>
              <a:avLst/>
              <a:gdLst/>
              <a:ahLst/>
              <a:cxnLst/>
              <a:rect l="l" t="t" r="r" b="b"/>
              <a:pathLst>
                <a:path w="20215" h="24342" extrusionOk="0">
                  <a:moveTo>
                    <a:pt x="5471" y="1"/>
                  </a:moveTo>
                  <a:cubicBezTo>
                    <a:pt x="5471" y="1"/>
                    <a:pt x="4837" y="3737"/>
                    <a:pt x="3503" y="8273"/>
                  </a:cubicBezTo>
                  <a:cubicBezTo>
                    <a:pt x="834" y="17079"/>
                    <a:pt x="0" y="20615"/>
                    <a:pt x="0" y="20615"/>
                  </a:cubicBezTo>
                  <a:cubicBezTo>
                    <a:pt x="0" y="20615"/>
                    <a:pt x="5250" y="24341"/>
                    <a:pt x="12193" y="24341"/>
                  </a:cubicBezTo>
                  <a:cubicBezTo>
                    <a:pt x="12798" y="24341"/>
                    <a:pt x="13415" y="24313"/>
                    <a:pt x="14044" y="24251"/>
                  </a:cubicBezTo>
                  <a:cubicBezTo>
                    <a:pt x="20215" y="5438"/>
                    <a:pt x="12142" y="1"/>
                    <a:pt x="12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3;p62">
              <a:extLst>
                <a:ext uri="{FF2B5EF4-FFF2-40B4-BE49-F238E27FC236}">
                  <a16:creationId xmlns:a16="http://schemas.microsoft.com/office/drawing/2014/main" id="{42ADC2BC-A49F-C87B-1715-DBE1E58FB656}"/>
                </a:ext>
              </a:extLst>
            </p:cNvPr>
            <p:cNvSpPr/>
            <p:nvPr/>
          </p:nvSpPr>
          <p:spPr>
            <a:xfrm>
              <a:off x="3008043" y="2513307"/>
              <a:ext cx="538250" cy="535170"/>
            </a:xfrm>
            <a:custGeom>
              <a:avLst/>
              <a:gdLst/>
              <a:ahLst/>
              <a:cxnLst/>
              <a:rect l="l" t="t" r="r" b="b"/>
              <a:pathLst>
                <a:path w="25686" h="25539" extrusionOk="0">
                  <a:moveTo>
                    <a:pt x="2512" y="1"/>
                  </a:moveTo>
                  <a:cubicBezTo>
                    <a:pt x="1312" y="1"/>
                    <a:pt x="1" y="1398"/>
                    <a:pt x="1" y="1398"/>
                  </a:cubicBezTo>
                  <a:cubicBezTo>
                    <a:pt x="1" y="1398"/>
                    <a:pt x="3708" y="25539"/>
                    <a:pt x="22409" y="25539"/>
                  </a:cubicBezTo>
                  <a:cubicBezTo>
                    <a:pt x="23060" y="25539"/>
                    <a:pt x="23730" y="25509"/>
                    <a:pt x="24418" y="25449"/>
                  </a:cubicBezTo>
                  <a:lnTo>
                    <a:pt x="25686" y="18243"/>
                  </a:lnTo>
                  <a:lnTo>
                    <a:pt x="25686" y="18243"/>
                  </a:lnTo>
                  <a:cubicBezTo>
                    <a:pt x="25686" y="18243"/>
                    <a:pt x="25533" y="18257"/>
                    <a:pt x="25248" y="18257"/>
                  </a:cubicBezTo>
                  <a:cubicBezTo>
                    <a:pt x="22880" y="18257"/>
                    <a:pt x="11407" y="17327"/>
                    <a:pt x="2803" y="30"/>
                  </a:cubicBezTo>
                  <a:cubicBezTo>
                    <a:pt x="2707" y="10"/>
                    <a:pt x="2610" y="1"/>
                    <a:pt x="2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84;p62">
              <a:extLst>
                <a:ext uri="{FF2B5EF4-FFF2-40B4-BE49-F238E27FC236}">
                  <a16:creationId xmlns:a16="http://schemas.microsoft.com/office/drawing/2014/main" id="{B67ABAF6-A174-41CB-2EB7-68F8FCBAAE41}"/>
                </a:ext>
              </a:extLst>
            </p:cNvPr>
            <p:cNvSpPr/>
            <p:nvPr/>
          </p:nvSpPr>
          <p:spPr>
            <a:xfrm>
              <a:off x="3127571" y="3321984"/>
              <a:ext cx="500510" cy="811901"/>
            </a:xfrm>
            <a:custGeom>
              <a:avLst/>
              <a:gdLst/>
              <a:ahLst/>
              <a:cxnLst/>
              <a:rect l="l" t="t" r="r" b="b"/>
              <a:pathLst>
                <a:path w="23885" h="38745" extrusionOk="0">
                  <a:moveTo>
                    <a:pt x="9841" y="0"/>
                  </a:moveTo>
                  <a:cubicBezTo>
                    <a:pt x="9841" y="0"/>
                    <a:pt x="1" y="17046"/>
                    <a:pt x="8774" y="38695"/>
                  </a:cubicBezTo>
                  <a:cubicBezTo>
                    <a:pt x="9170" y="38729"/>
                    <a:pt x="9522" y="38744"/>
                    <a:pt x="9835" y="38744"/>
                  </a:cubicBezTo>
                  <a:cubicBezTo>
                    <a:pt x="11947" y="38744"/>
                    <a:pt x="12276" y="38061"/>
                    <a:pt x="12276" y="38061"/>
                  </a:cubicBezTo>
                  <a:cubicBezTo>
                    <a:pt x="12276" y="38061"/>
                    <a:pt x="12777" y="15345"/>
                    <a:pt x="17213" y="10575"/>
                  </a:cubicBezTo>
                  <a:cubicBezTo>
                    <a:pt x="20616" y="9074"/>
                    <a:pt x="21983" y="7939"/>
                    <a:pt x="23885" y="3636"/>
                  </a:cubicBezTo>
                  <a:cubicBezTo>
                    <a:pt x="18081" y="1868"/>
                    <a:pt x="9841" y="0"/>
                    <a:pt x="9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5;p62">
              <a:extLst>
                <a:ext uri="{FF2B5EF4-FFF2-40B4-BE49-F238E27FC236}">
                  <a16:creationId xmlns:a16="http://schemas.microsoft.com/office/drawing/2014/main" id="{29626EEB-1D44-B137-2C9D-306F8DC488C4}"/>
                </a:ext>
              </a:extLst>
            </p:cNvPr>
            <p:cNvSpPr/>
            <p:nvPr/>
          </p:nvSpPr>
          <p:spPr>
            <a:xfrm>
              <a:off x="2793463" y="3621851"/>
              <a:ext cx="255148" cy="264934"/>
            </a:xfrm>
            <a:custGeom>
              <a:avLst/>
              <a:gdLst/>
              <a:ahLst/>
              <a:cxnLst/>
              <a:rect l="l" t="t" r="r" b="b"/>
              <a:pathLst>
                <a:path w="12176" h="12643" extrusionOk="0">
                  <a:moveTo>
                    <a:pt x="9974" y="1"/>
                  </a:moveTo>
                  <a:lnTo>
                    <a:pt x="9974" y="1"/>
                  </a:lnTo>
                  <a:cubicBezTo>
                    <a:pt x="0" y="4904"/>
                    <a:pt x="4103" y="12643"/>
                    <a:pt x="4103" y="12643"/>
                  </a:cubicBezTo>
                  <a:cubicBezTo>
                    <a:pt x="4103" y="12643"/>
                    <a:pt x="12176" y="10908"/>
                    <a:pt x="9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6;p62">
              <a:extLst>
                <a:ext uri="{FF2B5EF4-FFF2-40B4-BE49-F238E27FC236}">
                  <a16:creationId xmlns:a16="http://schemas.microsoft.com/office/drawing/2014/main" id="{AE0ED5E4-957F-5FEA-A1B0-598FB6F3CCE5}"/>
                </a:ext>
              </a:extLst>
            </p:cNvPr>
            <p:cNvSpPr/>
            <p:nvPr/>
          </p:nvSpPr>
          <p:spPr>
            <a:xfrm>
              <a:off x="1201842" y="3642115"/>
              <a:ext cx="226482" cy="224449"/>
            </a:xfrm>
            <a:custGeom>
              <a:avLst/>
              <a:gdLst/>
              <a:ahLst/>
              <a:cxnLst/>
              <a:rect l="l" t="t" r="r" b="b"/>
              <a:pathLst>
                <a:path w="10808" h="10711" extrusionOk="0">
                  <a:moveTo>
                    <a:pt x="10808" y="1"/>
                  </a:moveTo>
                  <a:lnTo>
                    <a:pt x="10808" y="1"/>
                  </a:lnTo>
                  <a:cubicBezTo>
                    <a:pt x="0" y="2670"/>
                    <a:pt x="1835" y="10709"/>
                    <a:pt x="1835" y="10709"/>
                  </a:cubicBezTo>
                  <a:cubicBezTo>
                    <a:pt x="1835" y="10709"/>
                    <a:pt x="1880" y="10711"/>
                    <a:pt x="1965" y="10711"/>
                  </a:cubicBezTo>
                  <a:cubicBezTo>
                    <a:pt x="3057" y="10711"/>
                    <a:pt x="10622" y="10338"/>
                    <a:pt x="10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87;p62">
              <a:extLst>
                <a:ext uri="{FF2B5EF4-FFF2-40B4-BE49-F238E27FC236}">
                  <a16:creationId xmlns:a16="http://schemas.microsoft.com/office/drawing/2014/main" id="{A75D87EA-5E3F-6001-2FAC-99782388E968}"/>
                </a:ext>
              </a:extLst>
            </p:cNvPr>
            <p:cNvSpPr/>
            <p:nvPr/>
          </p:nvSpPr>
          <p:spPr>
            <a:xfrm>
              <a:off x="1426208" y="3497441"/>
              <a:ext cx="268434" cy="376771"/>
            </a:xfrm>
            <a:custGeom>
              <a:avLst/>
              <a:gdLst/>
              <a:ahLst/>
              <a:cxnLst/>
              <a:rect l="l" t="t" r="r" b="b"/>
              <a:pathLst>
                <a:path w="12810" h="17980" extrusionOk="0">
                  <a:moveTo>
                    <a:pt x="5438" y="0"/>
                  </a:moveTo>
                  <a:lnTo>
                    <a:pt x="5438" y="0"/>
                  </a:lnTo>
                  <a:cubicBezTo>
                    <a:pt x="1" y="12242"/>
                    <a:pt x="8907" y="17980"/>
                    <a:pt x="8907" y="17980"/>
                  </a:cubicBezTo>
                  <a:cubicBezTo>
                    <a:pt x="8907" y="17980"/>
                    <a:pt x="12810" y="10107"/>
                    <a:pt x="5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88;p62">
              <a:extLst>
                <a:ext uri="{FF2B5EF4-FFF2-40B4-BE49-F238E27FC236}">
                  <a16:creationId xmlns:a16="http://schemas.microsoft.com/office/drawing/2014/main" id="{91BE372D-93D7-AF90-2646-83724C180898}"/>
                </a:ext>
              </a:extLst>
            </p:cNvPr>
            <p:cNvSpPr/>
            <p:nvPr/>
          </p:nvSpPr>
          <p:spPr>
            <a:xfrm>
              <a:off x="2658554" y="3653305"/>
              <a:ext cx="190146" cy="201336"/>
            </a:xfrm>
            <a:custGeom>
              <a:avLst/>
              <a:gdLst/>
              <a:ahLst/>
              <a:cxnLst/>
              <a:rect l="l" t="t" r="r" b="b"/>
              <a:pathLst>
                <a:path w="9074" h="9608" extrusionOk="0">
                  <a:moveTo>
                    <a:pt x="2335" y="1"/>
                  </a:moveTo>
                  <a:lnTo>
                    <a:pt x="2335" y="1"/>
                  </a:lnTo>
                  <a:cubicBezTo>
                    <a:pt x="0" y="8940"/>
                    <a:pt x="5871" y="9608"/>
                    <a:pt x="5871" y="9608"/>
                  </a:cubicBezTo>
                  <a:cubicBezTo>
                    <a:pt x="5871" y="9608"/>
                    <a:pt x="9073" y="447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Community Energy Stakeholders</a:t>
            </a:r>
            <a:endParaRPr dirty="0"/>
          </a:p>
        </p:txBody>
      </p:sp>
      <p:sp>
        <p:nvSpPr>
          <p:cNvPr id="1290" name="Google Shape;1290;p68"/>
          <p:cNvSpPr txBox="1"/>
          <p:nvPr/>
        </p:nvSpPr>
        <p:spPr>
          <a:xfrm>
            <a:off x="6437986" y="128657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rPr>
              <a:t>Academia</a:t>
            </a:r>
            <a:endParaRPr sz="2000" dirty="0">
              <a:solidFill>
                <a:schemeClr val="dk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91" name="Google Shape;1291;p68"/>
          <p:cNvSpPr txBox="1"/>
          <p:nvPr/>
        </p:nvSpPr>
        <p:spPr>
          <a:xfrm>
            <a:off x="6438001" y="1741925"/>
            <a:ext cx="1986000" cy="45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Researchers</a:t>
            </a:r>
            <a:endParaRPr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292" name="Google Shape;1292;p68"/>
          <p:cNvSpPr txBox="1"/>
          <p:nvPr/>
        </p:nvSpPr>
        <p:spPr>
          <a:xfrm>
            <a:off x="713214" y="3599950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rPr>
              <a:t>Citizens</a:t>
            </a:r>
            <a:endParaRPr sz="2000" dirty="0">
              <a:solidFill>
                <a:schemeClr val="dk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93" name="Google Shape;1293;p68"/>
          <p:cNvSpPr txBox="1"/>
          <p:nvPr/>
        </p:nvSpPr>
        <p:spPr>
          <a:xfrm>
            <a:off x="1" y="1649161"/>
            <a:ext cx="269932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 Developers, Financers, Accountants, Lawyers, Engineers, Consultants</a:t>
            </a:r>
            <a:endParaRPr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294" name="Google Shape;1294;p68"/>
          <p:cNvSpPr txBox="1"/>
          <p:nvPr/>
        </p:nvSpPr>
        <p:spPr>
          <a:xfrm>
            <a:off x="713326" y="4055300"/>
            <a:ext cx="1986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General </a:t>
            </a:r>
            <a:r>
              <a:rPr lang="en-US" dirty="0" err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Public,Youth</a:t>
            </a:r>
            <a:endParaRPr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295" name="Google Shape;1295;p68"/>
          <p:cNvSpPr txBox="1"/>
          <p:nvPr/>
        </p:nvSpPr>
        <p:spPr>
          <a:xfrm>
            <a:off x="6437986" y="3268648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rPr>
              <a:t>End Users</a:t>
            </a:r>
            <a:endParaRPr sz="2000" dirty="0">
              <a:solidFill>
                <a:schemeClr val="dk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96" name="Google Shape;1296;p68"/>
          <p:cNvSpPr txBox="1"/>
          <p:nvPr/>
        </p:nvSpPr>
        <p:spPr>
          <a:xfrm>
            <a:off x="6438001" y="3723998"/>
            <a:ext cx="1986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Small Scale Generators, Residential and Commercial Property Owners</a:t>
            </a:r>
            <a:endParaRPr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297" name="Google Shape;1297;p68"/>
          <p:cNvSpPr txBox="1"/>
          <p:nvPr/>
        </p:nvSpPr>
        <p:spPr>
          <a:xfrm>
            <a:off x="713214" y="128657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rPr>
              <a:t>Private Sector</a:t>
            </a:r>
            <a:endParaRPr sz="2000" dirty="0">
              <a:solidFill>
                <a:schemeClr val="dk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98" name="Google Shape;1298;p68"/>
          <p:cNvSpPr txBox="1"/>
          <p:nvPr/>
        </p:nvSpPr>
        <p:spPr>
          <a:xfrm>
            <a:off x="3575686" y="3928657"/>
            <a:ext cx="1986000" cy="527700"/>
          </a:xfrm>
          <a:prstGeom prst="rect">
            <a:avLst/>
          </a:pr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rPr>
              <a:t>Stakeholders</a:t>
            </a:r>
            <a:endParaRPr sz="2000" dirty="0">
              <a:solidFill>
                <a:schemeClr val="dk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99" name="Google Shape;1299;p68"/>
          <p:cNvSpPr txBox="1"/>
          <p:nvPr/>
        </p:nvSpPr>
        <p:spPr>
          <a:xfrm>
            <a:off x="6437986" y="2111961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rPr>
              <a:t>NGO’s</a:t>
            </a:r>
            <a:endParaRPr sz="2000" dirty="0">
              <a:solidFill>
                <a:schemeClr val="dk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300" name="Google Shape;1300;p68"/>
          <p:cNvSpPr txBox="1"/>
          <p:nvPr/>
        </p:nvSpPr>
        <p:spPr>
          <a:xfrm>
            <a:off x="6438000" y="2567311"/>
            <a:ext cx="2328297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Advocacy Groups, Solar Associations, Cooperative Associations, Credit Unions</a:t>
            </a:r>
            <a:endParaRPr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301" name="Google Shape;1301;p68"/>
          <p:cNvSpPr txBox="1"/>
          <p:nvPr/>
        </p:nvSpPr>
        <p:spPr>
          <a:xfrm>
            <a:off x="566166" y="2792595"/>
            <a:ext cx="2031259" cy="6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Policy &amp; Program Administrators, Alberta Energy Regulator, AESO</a:t>
            </a:r>
            <a:endParaRPr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302" name="Google Shape;1302;p68"/>
          <p:cNvSpPr txBox="1"/>
          <p:nvPr/>
        </p:nvSpPr>
        <p:spPr>
          <a:xfrm>
            <a:off x="713214" y="2443263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rPr>
              <a:t>Public Sector</a:t>
            </a:r>
            <a:endParaRPr sz="2000" dirty="0">
              <a:solidFill>
                <a:schemeClr val="dk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cxnSp>
        <p:nvCxnSpPr>
          <p:cNvPr id="1303" name="Google Shape;1303;p68"/>
          <p:cNvCxnSpPr>
            <a:stCxn id="1297" idx="3"/>
            <a:endCxn id="1298" idx="1"/>
          </p:cNvCxnSpPr>
          <p:nvPr/>
        </p:nvCxnSpPr>
        <p:spPr>
          <a:xfrm>
            <a:off x="2699214" y="1550425"/>
            <a:ext cx="876472" cy="264208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4" name="Google Shape;1304;p68"/>
          <p:cNvCxnSpPr>
            <a:stCxn id="1302" idx="3"/>
            <a:endCxn id="1298" idx="1"/>
          </p:cNvCxnSpPr>
          <p:nvPr/>
        </p:nvCxnSpPr>
        <p:spPr>
          <a:xfrm>
            <a:off x="2699214" y="2707113"/>
            <a:ext cx="876472" cy="148539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5" name="Google Shape;1305;p68"/>
          <p:cNvCxnSpPr>
            <a:stCxn id="1292" idx="3"/>
            <a:endCxn id="1298" idx="1"/>
          </p:cNvCxnSpPr>
          <p:nvPr/>
        </p:nvCxnSpPr>
        <p:spPr>
          <a:xfrm>
            <a:off x="2699214" y="3863800"/>
            <a:ext cx="876472" cy="32870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6" name="Google Shape;1306;p68"/>
          <p:cNvCxnSpPr>
            <a:stCxn id="1290" idx="1"/>
            <a:endCxn id="1298" idx="3"/>
          </p:cNvCxnSpPr>
          <p:nvPr/>
        </p:nvCxnSpPr>
        <p:spPr>
          <a:xfrm rot="10800000" flipV="1">
            <a:off x="5561686" y="1550425"/>
            <a:ext cx="876300" cy="264208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7" name="Google Shape;1307;p68"/>
          <p:cNvCxnSpPr>
            <a:stCxn id="1295" idx="1"/>
            <a:endCxn id="1298" idx="3"/>
          </p:cNvCxnSpPr>
          <p:nvPr/>
        </p:nvCxnSpPr>
        <p:spPr>
          <a:xfrm rot="10800000" flipV="1">
            <a:off x="5561686" y="3532497"/>
            <a:ext cx="876300" cy="66000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8" name="Google Shape;1308;p68"/>
          <p:cNvCxnSpPr>
            <a:stCxn id="1299" idx="1"/>
            <a:endCxn id="1298" idx="3"/>
          </p:cNvCxnSpPr>
          <p:nvPr/>
        </p:nvCxnSpPr>
        <p:spPr>
          <a:xfrm rot="10800000" flipV="1">
            <a:off x="5561686" y="2375811"/>
            <a:ext cx="876300" cy="181669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of Conflicting Problem Statements</a:t>
            </a:r>
            <a:endParaRPr dirty="0"/>
          </a:p>
        </p:txBody>
      </p:sp>
      <p:sp>
        <p:nvSpPr>
          <p:cNvPr id="1322" name="Google Shape;1322;p70"/>
          <p:cNvSpPr txBox="1">
            <a:spLocks noGrp="1"/>
          </p:cNvSpPr>
          <p:nvPr>
            <p:ph type="subTitle" idx="3"/>
          </p:nvPr>
        </p:nvSpPr>
        <p:spPr>
          <a:xfrm>
            <a:off x="1138789" y="3704912"/>
            <a:ext cx="6865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Enable an Economically Efficient Electricity Market            ( Policy Administrators &amp; Large Scale Developers )</a:t>
            </a:r>
            <a:endParaRPr dirty="0"/>
          </a:p>
        </p:txBody>
      </p:sp>
      <p:sp>
        <p:nvSpPr>
          <p:cNvPr id="1323" name="Google Shape;1323;p70"/>
          <p:cNvSpPr txBox="1">
            <a:spLocks noGrp="1"/>
          </p:cNvSpPr>
          <p:nvPr>
            <p:ph type="subTitle" idx="4"/>
          </p:nvPr>
        </p:nvSpPr>
        <p:spPr>
          <a:xfrm>
            <a:off x="1138788" y="2524190"/>
            <a:ext cx="6865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Modernize the Electrical Grid to make room for Small-Scale Generators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(Small-Scale Generation Solar Developers)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7414D-2BE7-F011-1F23-AE05D99AC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1168283"/>
            <a:ext cx="7416835" cy="822900"/>
          </a:xfrm>
        </p:spPr>
        <p:txBody>
          <a:bodyPr/>
          <a:lstStyle/>
          <a:p>
            <a:r>
              <a:rPr lang="en-US" sz="2000" dirty="0"/>
              <a:t>Here is a set of conflicting problem statements that surfaced: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66"/>
          <p:cNvSpPr txBox="1">
            <a:spLocks noGrp="1"/>
          </p:cNvSpPr>
          <p:nvPr>
            <p:ph type="title"/>
          </p:nvPr>
        </p:nvSpPr>
        <p:spPr>
          <a:xfrm>
            <a:off x="720000" y="1706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Five Conditons of Collective Impact</a:t>
            </a:r>
            <a:endParaRPr dirty="0"/>
          </a:p>
        </p:txBody>
      </p:sp>
      <p:sp>
        <p:nvSpPr>
          <p:cNvPr id="1230" name="Google Shape;1230;p66"/>
          <p:cNvSpPr txBox="1">
            <a:spLocks noGrp="1"/>
          </p:cNvSpPr>
          <p:nvPr>
            <p:ph type="subTitle" idx="4294967295"/>
          </p:nvPr>
        </p:nvSpPr>
        <p:spPr>
          <a:xfrm>
            <a:off x="905100" y="1325695"/>
            <a:ext cx="3095400" cy="5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Coming together to collectively define the problem and create a shared vision to solve it.</a:t>
            </a:r>
            <a:endParaRPr sz="1200" dirty="0"/>
          </a:p>
        </p:txBody>
      </p:sp>
      <p:sp>
        <p:nvSpPr>
          <p:cNvPr id="1231" name="Google Shape;1231;p66"/>
          <p:cNvSpPr txBox="1">
            <a:spLocks noGrp="1"/>
          </p:cNvSpPr>
          <p:nvPr>
            <p:ph type="subTitle" idx="4294967295"/>
          </p:nvPr>
        </p:nvSpPr>
        <p:spPr>
          <a:xfrm>
            <a:off x="5143500" y="2148595"/>
            <a:ext cx="3095400" cy="5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/>
              <a:t>Tracking progress in the same way, allowing for continuous learning and accountability.</a:t>
            </a:r>
            <a:endParaRPr sz="1200" dirty="0"/>
          </a:p>
        </p:txBody>
      </p:sp>
      <p:sp>
        <p:nvSpPr>
          <p:cNvPr id="1232" name="Google Shape;1232;p66"/>
          <p:cNvSpPr txBox="1">
            <a:spLocks noGrp="1"/>
          </p:cNvSpPr>
          <p:nvPr>
            <p:ph type="subTitle" idx="4294967295"/>
          </p:nvPr>
        </p:nvSpPr>
        <p:spPr>
          <a:xfrm>
            <a:off x="1065075" y="3009071"/>
            <a:ext cx="3095400" cy="5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Integrating the participants’ many different activities to maximize the end result. (RACI Template)  </a:t>
            </a:r>
            <a:endParaRPr sz="1200" dirty="0"/>
          </a:p>
        </p:txBody>
      </p:sp>
      <p:sp>
        <p:nvSpPr>
          <p:cNvPr id="1233" name="Google Shape;1233;p66"/>
          <p:cNvSpPr txBox="1">
            <a:spLocks noGrp="1"/>
          </p:cNvSpPr>
          <p:nvPr>
            <p:ph type="subTitle" idx="4294967295"/>
          </p:nvPr>
        </p:nvSpPr>
        <p:spPr>
          <a:xfrm>
            <a:off x="5143500" y="3794395"/>
            <a:ext cx="3095400" cy="5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Building trust and strengthening relationships.</a:t>
            </a:r>
            <a:endParaRPr sz="1200" dirty="0"/>
          </a:p>
        </p:txBody>
      </p:sp>
      <p:sp>
        <p:nvSpPr>
          <p:cNvPr id="1234" name="Google Shape;1234;p66"/>
          <p:cNvSpPr txBox="1">
            <a:spLocks noGrp="1"/>
          </p:cNvSpPr>
          <p:nvPr>
            <p:ph type="subTitle" idx="4294967295"/>
          </p:nvPr>
        </p:nvSpPr>
        <p:spPr>
          <a:xfrm>
            <a:off x="905100" y="990295"/>
            <a:ext cx="3095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Tilt Warp"/>
                <a:ea typeface="Tilt Warp"/>
                <a:cs typeface="Tilt Warp"/>
                <a:sym typeface="Tilt Warp"/>
              </a:rPr>
              <a:t>Common Agenda</a:t>
            </a:r>
            <a:endParaRPr sz="2000" dirty="0"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5" name="Google Shape;1235;p66"/>
          <p:cNvSpPr txBox="1">
            <a:spLocks noGrp="1"/>
          </p:cNvSpPr>
          <p:nvPr>
            <p:ph type="subTitle" idx="4294967295"/>
          </p:nvPr>
        </p:nvSpPr>
        <p:spPr>
          <a:xfrm>
            <a:off x="216568" y="2383426"/>
            <a:ext cx="3783932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Tilt Warp"/>
                <a:ea typeface="Tilt Warp"/>
                <a:cs typeface="Tilt Warp"/>
                <a:sym typeface="Tilt Warp"/>
              </a:rPr>
              <a:t>Mutually Reinforcing Activities</a:t>
            </a:r>
            <a:endParaRPr sz="2000" dirty="0"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6" name="Google Shape;1236;p66"/>
          <p:cNvSpPr txBox="1">
            <a:spLocks noGrp="1"/>
          </p:cNvSpPr>
          <p:nvPr>
            <p:ph type="subTitle" idx="4294967295"/>
          </p:nvPr>
        </p:nvSpPr>
        <p:spPr>
          <a:xfrm>
            <a:off x="5143500" y="1813195"/>
            <a:ext cx="3095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Tilt Warp"/>
                <a:ea typeface="Tilt Warp"/>
                <a:cs typeface="Tilt Warp"/>
                <a:sym typeface="Tilt Warp"/>
              </a:rPr>
              <a:t>Shared Measurement</a:t>
            </a:r>
            <a:endParaRPr sz="1800" dirty="0"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7" name="Google Shape;1237;p66"/>
          <p:cNvSpPr txBox="1">
            <a:spLocks noGrp="1"/>
          </p:cNvSpPr>
          <p:nvPr>
            <p:ph type="subTitle" idx="4294967295"/>
          </p:nvPr>
        </p:nvSpPr>
        <p:spPr>
          <a:xfrm>
            <a:off x="5143500" y="3458995"/>
            <a:ext cx="3095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Tilt Warp"/>
                <a:ea typeface="Tilt Warp"/>
                <a:cs typeface="Tilt Warp"/>
                <a:sym typeface="Tilt Warp"/>
              </a:rPr>
              <a:t>Continous Communication</a:t>
            </a:r>
            <a:endParaRPr sz="1800" dirty="0"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8" name="Google Shape;1238;p66"/>
          <p:cNvSpPr/>
          <p:nvPr/>
        </p:nvSpPr>
        <p:spPr>
          <a:xfrm>
            <a:off x="4297650" y="921745"/>
            <a:ext cx="548700" cy="54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1</a:t>
            </a:r>
            <a:endParaRPr sz="300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39" name="Google Shape;1239;p66"/>
          <p:cNvSpPr/>
          <p:nvPr/>
        </p:nvSpPr>
        <p:spPr>
          <a:xfrm>
            <a:off x="4297650" y="1744645"/>
            <a:ext cx="548700" cy="54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2</a:t>
            </a:r>
            <a:endParaRPr sz="280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40" name="Google Shape;1240;p66"/>
          <p:cNvSpPr/>
          <p:nvPr/>
        </p:nvSpPr>
        <p:spPr>
          <a:xfrm>
            <a:off x="4297650" y="2567545"/>
            <a:ext cx="548700" cy="548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3</a:t>
            </a:r>
            <a:endParaRPr sz="280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sp>
        <p:nvSpPr>
          <p:cNvPr id="1241" name="Google Shape;1241;p66"/>
          <p:cNvSpPr/>
          <p:nvPr/>
        </p:nvSpPr>
        <p:spPr>
          <a:xfrm>
            <a:off x="4297650" y="3390445"/>
            <a:ext cx="548700" cy="548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4</a:t>
            </a:r>
            <a:endParaRPr sz="280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cxnSp>
        <p:nvCxnSpPr>
          <p:cNvPr id="1242" name="Google Shape;1242;p66"/>
          <p:cNvCxnSpPr>
            <a:stCxn id="1238" idx="4"/>
            <a:endCxn id="1239" idx="0"/>
          </p:cNvCxnSpPr>
          <p:nvPr/>
        </p:nvCxnSpPr>
        <p:spPr>
          <a:xfrm>
            <a:off x="4572000" y="1470445"/>
            <a:ext cx="0" cy="274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3" name="Google Shape;1243;p66"/>
          <p:cNvCxnSpPr>
            <a:stCxn id="1239" idx="4"/>
            <a:endCxn id="1240" idx="0"/>
          </p:cNvCxnSpPr>
          <p:nvPr/>
        </p:nvCxnSpPr>
        <p:spPr>
          <a:xfrm>
            <a:off x="4572000" y="2293345"/>
            <a:ext cx="0" cy="274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4" name="Google Shape;1244;p66"/>
          <p:cNvCxnSpPr>
            <a:stCxn id="1240" idx="4"/>
            <a:endCxn id="1241" idx="0"/>
          </p:cNvCxnSpPr>
          <p:nvPr/>
        </p:nvCxnSpPr>
        <p:spPr>
          <a:xfrm>
            <a:off x="4572000" y="3116245"/>
            <a:ext cx="0" cy="2742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5" name="Google Shape;1245;p66"/>
          <p:cNvCxnSpPr>
            <a:stCxn id="1234" idx="3"/>
            <a:endCxn id="1238" idx="2"/>
          </p:cNvCxnSpPr>
          <p:nvPr/>
        </p:nvCxnSpPr>
        <p:spPr>
          <a:xfrm>
            <a:off x="4000500" y="1196095"/>
            <a:ext cx="29715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46" name="Google Shape;1246;p66"/>
          <p:cNvCxnSpPr>
            <a:stCxn id="1236" idx="1"/>
            <a:endCxn id="1239" idx="6"/>
          </p:cNvCxnSpPr>
          <p:nvPr/>
        </p:nvCxnSpPr>
        <p:spPr>
          <a:xfrm rot="10800000">
            <a:off x="4846500" y="2018995"/>
            <a:ext cx="297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47" name="Google Shape;1247;p66"/>
          <p:cNvCxnSpPr>
            <a:cxnSpLocks/>
            <a:endCxn id="1240" idx="2"/>
          </p:cNvCxnSpPr>
          <p:nvPr/>
        </p:nvCxnSpPr>
        <p:spPr>
          <a:xfrm>
            <a:off x="4000500" y="2841895"/>
            <a:ext cx="29715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48" name="Google Shape;1248;p66"/>
          <p:cNvCxnSpPr>
            <a:stCxn id="1237" idx="1"/>
            <a:endCxn id="1241" idx="6"/>
          </p:cNvCxnSpPr>
          <p:nvPr/>
        </p:nvCxnSpPr>
        <p:spPr>
          <a:xfrm rot="10800000">
            <a:off x="4846500" y="3664795"/>
            <a:ext cx="297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Google Shape;1240;p66">
            <a:extLst>
              <a:ext uri="{FF2B5EF4-FFF2-40B4-BE49-F238E27FC236}">
                <a16:creationId xmlns:a16="http://schemas.microsoft.com/office/drawing/2014/main" id="{7E2AEEA7-C979-9BC1-2F67-886231870EB8}"/>
              </a:ext>
            </a:extLst>
          </p:cNvPr>
          <p:cNvSpPr/>
          <p:nvPr/>
        </p:nvSpPr>
        <p:spPr>
          <a:xfrm>
            <a:off x="4297650" y="4213195"/>
            <a:ext cx="548700" cy="548700"/>
          </a:xfrm>
          <a:prstGeom prst="ellipse">
            <a:avLst/>
          </a:prstGeom>
          <a:solidFill>
            <a:srgbClr val="93E0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rPr>
              <a:t>5</a:t>
            </a:r>
            <a:endParaRPr sz="2800" dirty="0">
              <a:solidFill>
                <a:schemeClr val="lt1"/>
              </a:solidFill>
              <a:latin typeface="Tilt Warp"/>
              <a:ea typeface="Tilt Warp"/>
              <a:cs typeface="Tilt Warp"/>
              <a:sym typeface="Tilt Warp"/>
            </a:endParaRPr>
          </a:p>
        </p:txBody>
      </p:sp>
      <p:cxnSp>
        <p:nvCxnSpPr>
          <p:cNvPr id="3" name="Google Shape;1243;p66">
            <a:extLst>
              <a:ext uri="{FF2B5EF4-FFF2-40B4-BE49-F238E27FC236}">
                <a16:creationId xmlns:a16="http://schemas.microsoft.com/office/drawing/2014/main" id="{AEEE37AF-3043-19F3-F7D1-D10F212C3201}"/>
              </a:ext>
            </a:extLst>
          </p:cNvPr>
          <p:cNvCxnSpPr>
            <a:endCxn id="2" idx="0"/>
          </p:cNvCxnSpPr>
          <p:nvPr/>
        </p:nvCxnSpPr>
        <p:spPr>
          <a:xfrm>
            <a:off x="4572000" y="3938995"/>
            <a:ext cx="0" cy="274200"/>
          </a:xfrm>
          <a:prstGeom prst="straightConnector1">
            <a:avLst/>
          </a:prstGeom>
          <a:noFill/>
          <a:ln w="38100" cap="flat" cmpd="sng">
            <a:solidFill>
              <a:srgbClr val="A868C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247;p66">
            <a:extLst>
              <a:ext uri="{FF2B5EF4-FFF2-40B4-BE49-F238E27FC236}">
                <a16:creationId xmlns:a16="http://schemas.microsoft.com/office/drawing/2014/main" id="{0913C33C-5BD6-64D6-120F-40225F120B73}"/>
              </a:ext>
            </a:extLst>
          </p:cNvPr>
          <p:cNvCxnSpPr>
            <a:endCxn id="2" idx="2"/>
          </p:cNvCxnSpPr>
          <p:nvPr/>
        </p:nvCxnSpPr>
        <p:spPr>
          <a:xfrm>
            <a:off x="4000500" y="4487545"/>
            <a:ext cx="297300" cy="0"/>
          </a:xfrm>
          <a:prstGeom prst="straightConnector1">
            <a:avLst/>
          </a:prstGeom>
          <a:noFill/>
          <a:ln w="38100" cap="flat" cmpd="sng">
            <a:solidFill>
              <a:srgbClr val="93E0E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" name="Google Shape;1230;p66">
            <a:extLst>
              <a:ext uri="{FF2B5EF4-FFF2-40B4-BE49-F238E27FC236}">
                <a16:creationId xmlns:a16="http://schemas.microsoft.com/office/drawing/2014/main" id="{0B515BBE-6488-5773-1F2C-03E7503261EE}"/>
              </a:ext>
            </a:extLst>
          </p:cNvPr>
          <p:cNvSpPr txBox="1">
            <a:spLocks/>
          </p:cNvSpPr>
          <p:nvPr/>
        </p:nvSpPr>
        <p:spPr>
          <a:xfrm>
            <a:off x="916501" y="4396037"/>
            <a:ext cx="3095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r">
              <a:spcAft>
                <a:spcPts val="1600"/>
              </a:spcAft>
              <a:buFont typeface="Kulim Park"/>
              <a:buNone/>
            </a:pPr>
            <a:r>
              <a:rPr lang="en-US" sz="1200" dirty="0"/>
              <a:t>Having a team that is dedicated to aligning and coordinating the work of a group.</a:t>
            </a:r>
          </a:p>
        </p:txBody>
      </p:sp>
      <p:sp>
        <p:nvSpPr>
          <p:cNvPr id="13" name="Google Shape;1234;p66">
            <a:extLst>
              <a:ext uri="{FF2B5EF4-FFF2-40B4-BE49-F238E27FC236}">
                <a16:creationId xmlns:a16="http://schemas.microsoft.com/office/drawing/2014/main" id="{EC04041B-C3FF-20C0-9FCA-FA122B80E253}"/>
              </a:ext>
            </a:extLst>
          </p:cNvPr>
          <p:cNvSpPr txBox="1">
            <a:spLocks/>
          </p:cNvSpPr>
          <p:nvPr/>
        </p:nvSpPr>
        <p:spPr>
          <a:xfrm>
            <a:off x="216568" y="4060637"/>
            <a:ext cx="3795333" cy="37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ulim Park"/>
              <a:buChar char="■"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r">
              <a:spcAft>
                <a:spcPts val="1600"/>
              </a:spcAft>
              <a:buFont typeface="Kulim Park"/>
              <a:buNone/>
            </a:pPr>
            <a:r>
              <a:rPr lang="en-US" sz="1800" dirty="0">
                <a:latin typeface="Tilt Warp"/>
                <a:ea typeface="Tilt Warp"/>
                <a:cs typeface="Tilt Warp"/>
                <a:sym typeface="Tilt Warp"/>
              </a:rPr>
              <a:t>Strong Backbone Organization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2CF07-B7DE-90CA-6C07-F43BAE59EEF0}"/>
              </a:ext>
            </a:extLst>
          </p:cNvPr>
          <p:cNvSpPr txBox="1"/>
          <p:nvPr/>
        </p:nvSpPr>
        <p:spPr>
          <a:xfrm>
            <a:off x="6874525" y="4682169"/>
            <a:ext cx="3294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(Collective Impact Forum, nd)</a:t>
            </a:r>
          </a:p>
        </p:txBody>
      </p:sp>
    </p:spTree>
    <p:extLst>
      <p:ext uri="{BB962C8B-B14F-4D97-AF65-F5344CB8AC3E}">
        <p14:creationId xmlns:p14="http://schemas.microsoft.com/office/powerpoint/2010/main" val="2761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340" name="Google Shape;340;p39"/>
          <p:cNvSpPr txBox="1">
            <a:spLocks noGrp="1"/>
          </p:cNvSpPr>
          <p:nvPr>
            <p:ph type="subTitle" idx="3"/>
          </p:nvPr>
        </p:nvSpPr>
        <p:spPr>
          <a:xfrm>
            <a:off x="1396901" y="3719710"/>
            <a:ext cx="268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leading approach to develop inclusive and socially innovative solutions. RACI Template Introduction.</a:t>
            </a:r>
          </a:p>
        </p:txBody>
      </p:sp>
      <p:sp>
        <p:nvSpPr>
          <p:cNvPr id="341" name="Google Shape;341;p39"/>
          <p:cNvSpPr txBox="1">
            <a:spLocks noGrp="1"/>
          </p:cNvSpPr>
          <p:nvPr>
            <p:ph type="subTitle" idx="1"/>
          </p:nvPr>
        </p:nvSpPr>
        <p:spPr>
          <a:xfrm>
            <a:off x="1396901" y="2088208"/>
            <a:ext cx="2684100" cy="440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does this help Fellowship Teams solve Wicked Problems?</a:t>
            </a:r>
            <a:endParaRPr dirty="0"/>
          </a:p>
        </p:txBody>
      </p:sp>
      <p:sp>
        <p:nvSpPr>
          <p:cNvPr id="342" name="Google Shape;342;p39"/>
          <p:cNvSpPr txBox="1">
            <a:spLocks noGrp="1"/>
          </p:cNvSpPr>
          <p:nvPr>
            <p:ph type="subTitle" idx="2"/>
          </p:nvPr>
        </p:nvSpPr>
        <p:spPr>
          <a:xfrm>
            <a:off x="5926173" y="2049235"/>
            <a:ext cx="268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we address them?</a:t>
            </a:r>
            <a:endParaRPr dirty="0"/>
          </a:p>
        </p:txBody>
      </p:sp>
      <p:sp>
        <p:nvSpPr>
          <p:cNvPr id="343" name="Google Shape;343;p39"/>
          <p:cNvSpPr txBox="1">
            <a:spLocks noGrp="1"/>
          </p:cNvSpPr>
          <p:nvPr>
            <p:ph type="subTitle" idx="4"/>
          </p:nvPr>
        </p:nvSpPr>
        <p:spPr>
          <a:xfrm>
            <a:off x="5926173" y="3728175"/>
            <a:ext cx="268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Community Energy Capacity Building in Alberta</a:t>
            </a:r>
            <a:endParaRPr dirty="0"/>
          </a:p>
        </p:txBody>
      </p:sp>
      <p:sp>
        <p:nvSpPr>
          <p:cNvPr id="344" name="Google Shape;344;p39"/>
          <p:cNvSpPr txBox="1">
            <a:spLocks noGrp="1"/>
          </p:cNvSpPr>
          <p:nvPr>
            <p:ph type="title" idx="5"/>
          </p:nvPr>
        </p:nvSpPr>
        <p:spPr>
          <a:xfrm>
            <a:off x="618403" y="1523175"/>
            <a:ext cx="70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45" name="Google Shape;345;p39"/>
          <p:cNvSpPr txBox="1">
            <a:spLocks noGrp="1"/>
          </p:cNvSpPr>
          <p:nvPr>
            <p:ph type="title" idx="6"/>
          </p:nvPr>
        </p:nvSpPr>
        <p:spPr>
          <a:xfrm>
            <a:off x="618403" y="3185247"/>
            <a:ext cx="70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46" name="Google Shape;346;p39"/>
          <p:cNvSpPr txBox="1">
            <a:spLocks noGrp="1"/>
          </p:cNvSpPr>
          <p:nvPr>
            <p:ph type="title" idx="7"/>
          </p:nvPr>
        </p:nvSpPr>
        <p:spPr>
          <a:xfrm>
            <a:off x="5147670" y="1523175"/>
            <a:ext cx="70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7" name="Google Shape;347;p39"/>
          <p:cNvSpPr txBox="1">
            <a:spLocks noGrp="1"/>
          </p:cNvSpPr>
          <p:nvPr>
            <p:ph type="title" idx="8"/>
          </p:nvPr>
        </p:nvSpPr>
        <p:spPr>
          <a:xfrm>
            <a:off x="5147670" y="3185247"/>
            <a:ext cx="70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9"/>
          </p:nvPr>
        </p:nvSpPr>
        <p:spPr>
          <a:xfrm>
            <a:off x="1396900" y="1795102"/>
            <a:ext cx="3386768" cy="3586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Interdisciplinary Connection?</a:t>
            </a:r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13"/>
          </p:nvPr>
        </p:nvSpPr>
        <p:spPr>
          <a:xfrm>
            <a:off x="5926179" y="1760234"/>
            <a:ext cx="3116223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Wicked Problems?</a:t>
            </a:r>
            <a:endParaRPr dirty="0"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14"/>
          </p:nvPr>
        </p:nvSpPr>
        <p:spPr>
          <a:xfrm>
            <a:off x="1396900" y="3430784"/>
            <a:ext cx="3386767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Solutioning Tool: Collective Impact Strategy</a:t>
            </a:r>
            <a:endParaRPr dirty="0"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15"/>
          </p:nvPr>
        </p:nvSpPr>
        <p:spPr>
          <a:xfrm>
            <a:off x="5926179" y="3439249"/>
            <a:ext cx="3463355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Collective Impact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9"/>
          <p:cNvSpPr txBox="1">
            <a:spLocks noGrp="1"/>
          </p:cNvSpPr>
          <p:nvPr>
            <p:ph type="subTitle" idx="2"/>
          </p:nvPr>
        </p:nvSpPr>
        <p:spPr>
          <a:xfrm>
            <a:off x="3567171" y="2476707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Addressing programs &amp; services</a:t>
            </a:r>
            <a:endParaRPr dirty="0"/>
          </a:p>
        </p:txBody>
      </p:sp>
      <p:sp>
        <p:nvSpPr>
          <p:cNvPr id="667" name="Google Shape;667;p49"/>
          <p:cNvSpPr txBox="1">
            <a:spLocks noGrp="1"/>
          </p:cNvSpPr>
          <p:nvPr>
            <p:ph type="subTitle" idx="5"/>
          </p:nvPr>
        </p:nvSpPr>
        <p:spPr>
          <a:xfrm>
            <a:off x="6080204" y="2180374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Giving all affected and involved a voice and place at the table</a:t>
            </a:r>
            <a:endParaRPr dirty="0"/>
          </a:p>
        </p:txBody>
      </p:sp>
      <p:sp>
        <p:nvSpPr>
          <p:cNvPr id="668" name="Google Shape;668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Collective Impact Efforts Center Equity</a:t>
            </a:r>
            <a:endParaRPr dirty="0"/>
          </a:p>
        </p:txBody>
      </p:sp>
      <p:sp>
        <p:nvSpPr>
          <p:cNvPr id="669" name="Google Shape;669;p49"/>
          <p:cNvSpPr txBox="1">
            <a:spLocks noGrp="1"/>
          </p:cNvSpPr>
          <p:nvPr>
            <p:ph type="subTitle" idx="1"/>
          </p:nvPr>
        </p:nvSpPr>
        <p:spPr>
          <a:xfrm>
            <a:off x="1054139" y="2180374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Grounding work to target meaningful solutions effectively</a:t>
            </a:r>
            <a:endParaRPr dirty="0"/>
          </a:p>
        </p:txBody>
      </p:sp>
      <p:sp>
        <p:nvSpPr>
          <p:cNvPr id="670" name="Google Shape;670;p49"/>
          <p:cNvSpPr txBox="1">
            <a:spLocks noGrp="1"/>
          </p:cNvSpPr>
          <p:nvPr>
            <p:ph type="subTitle" idx="3"/>
          </p:nvPr>
        </p:nvSpPr>
        <p:spPr>
          <a:xfrm>
            <a:off x="2379355" y="4314503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Listen to and act with community</a:t>
            </a:r>
            <a:endParaRPr dirty="0"/>
          </a:p>
        </p:txBody>
      </p:sp>
      <p:sp>
        <p:nvSpPr>
          <p:cNvPr id="671" name="Google Shape;671;p49"/>
          <p:cNvSpPr txBox="1">
            <a:spLocks noGrp="1"/>
          </p:cNvSpPr>
          <p:nvPr>
            <p:ph type="subTitle" idx="4"/>
          </p:nvPr>
        </p:nvSpPr>
        <p:spPr>
          <a:xfrm>
            <a:off x="4921308" y="4327337"/>
            <a:ext cx="2009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Building leadership for both into the work</a:t>
            </a:r>
            <a:endParaRPr dirty="0"/>
          </a:p>
        </p:txBody>
      </p:sp>
      <p:sp>
        <p:nvSpPr>
          <p:cNvPr id="673" name="Google Shape;673;p49"/>
          <p:cNvSpPr txBox="1">
            <a:spLocks noGrp="1"/>
          </p:cNvSpPr>
          <p:nvPr>
            <p:ph type="subTitle" idx="7"/>
          </p:nvPr>
        </p:nvSpPr>
        <p:spPr>
          <a:xfrm>
            <a:off x="1052613" y="1921175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&amp; Context</a:t>
            </a:r>
            <a:endParaRPr dirty="0"/>
          </a:p>
        </p:txBody>
      </p:sp>
      <p:sp>
        <p:nvSpPr>
          <p:cNvPr id="674" name="Google Shape;674;p49"/>
          <p:cNvSpPr txBox="1">
            <a:spLocks noGrp="1"/>
          </p:cNvSpPr>
          <p:nvPr>
            <p:ph type="subTitle" idx="8"/>
          </p:nvPr>
        </p:nvSpPr>
        <p:spPr>
          <a:xfrm>
            <a:off x="3565644" y="2217508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Systems Change</a:t>
            </a:r>
            <a:endParaRPr dirty="0"/>
          </a:p>
        </p:txBody>
      </p:sp>
      <p:sp>
        <p:nvSpPr>
          <p:cNvPr id="675" name="Google Shape;675;p49"/>
          <p:cNvSpPr txBox="1">
            <a:spLocks noGrp="1"/>
          </p:cNvSpPr>
          <p:nvPr>
            <p:ph type="subTitle" idx="9"/>
          </p:nvPr>
        </p:nvSpPr>
        <p:spPr>
          <a:xfrm>
            <a:off x="6078675" y="1921175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Power Shift</a:t>
            </a:r>
            <a:endParaRPr dirty="0"/>
          </a:p>
        </p:txBody>
      </p:sp>
      <p:sp>
        <p:nvSpPr>
          <p:cNvPr id="676" name="Google Shape;676;p49"/>
          <p:cNvSpPr txBox="1">
            <a:spLocks noGrp="1"/>
          </p:cNvSpPr>
          <p:nvPr>
            <p:ph type="subTitle" idx="13"/>
          </p:nvPr>
        </p:nvSpPr>
        <p:spPr>
          <a:xfrm>
            <a:off x="2257163" y="4219517"/>
            <a:ext cx="2345313" cy="2591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Human-Centered Solutions</a:t>
            </a:r>
            <a:endParaRPr dirty="0"/>
          </a:p>
        </p:txBody>
      </p:sp>
      <p:sp>
        <p:nvSpPr>
          <p:cNvPr id="677" name="Google Shape;677;p49"/>
          <p:cNvSpPr txBox="1">
            <a:spLocks noGrp="1"/>
          </p:cNvSpPr>
          <p:nvPr>
            <p:ph type="subTitle" idx="14"/>
          </p:nvPr>
        </p:nvSpPr>
        <p:spPr>
          <a:xfrm>
            <a:off x="4887783" y="4089211"/>
            <a:ext cx="2012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Equity &amp; Accountability</a:t>
            </a:r>
            <a:endParaRPr dirty="0"/>
          </a:p>
        </p:txBody>
      </p:sp>
      <p:sp>
        <p:nvSpPr>
          <p:cNvPr id="679" name="Google Shape;679;p49"/>
          <p:cNvSpPr/>
          <p:nvPr/>
        </p:nvSpPr>
        <p:spPr>
          <a:xfrm>
            <a:off x="5623466" y="3126206"/>
            <a:ext cx="548100" cy="548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9"/>
          <p:cNvSpPr/>
          <p:nvPr/>
        </p:nvSpPr>
        <p:spPr>
          <a:xfrm>
            <a:off x="6810988" y="1296875"/>
            <a:ext cx="548100" cy="5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9"/>
          <p:cNvSpPr/>
          <p:nvPr/>
        </p:nvSpPr>
        <p:spPr>
          <a:xfrm>
            <a:off x="4297950" y="1296875"/>
            <a:ext cx="548100" cy="54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9"/>
          <p:cNvSpPr/>
          <p:nvPr/>
        </p:nvSpPr>
        <p:spPr>
          <a:xfrm>
            <a:off x="1784929" y="1296875"/>
            <a:ext cx="548100" cy="54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9"/>
          <p:cNvSpPr/>
          <p:nvPr/>
        </p:nvSpPr>
        <p:spPr>
          <a:xfrm>
            <a:off x="3112720" y="3126206"/>
            <a:ext cx="548100" cy="548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49"/>
          <p:cNvGrpSpPr/>
          <p:nvPr/>
        </p:nvGrpSpPr>
        <p:grpSpPr>
          <a:xfrm>
            <a:off x="6667233" y="3137164"/>
            <a:ext cx="331593" cy="331589"/>
            <a:chOff x="3322010" y="3663479"/>
            <a:chExt cx="331593" cy="331589"/>
          </a:xfrm>
        </p:grpSpPr>
        <p:sp>
          <p:nvSpPr>
            <p:cNvPr id="686" name="Google Shape;686;p49"/>
            <p:cNvSpPr/>
            <p:nvPr/>
          </p:nvSpPr>
          <p:spPr>
            <a:xfrm>
              <a:off x="3536367" y="3732785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1" y="1"/>
                  </a:moveTo>
                  <a:lnTo>
                    <a:pt x="1" y="1207"/>
                  </a:lnTo>
                  <a:lnTo>
                    <a:pt x="1227" y="120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3536367" y="3907644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1" y="1"/>
                  </a:moveTo>
                  <a:lnTo>
                    <a:pt x="1" y="1207"/>
                  </a:lnTo>
                  <a:lnTo>
                    <a:pt x="1227" y="120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3536367" y="3820215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1" y="0"/>
                  </a:moveTo>
                  <a:lnTo>
                    <a:pt x="1" y="1208"/>
                  </a:lnTo>
                  <a:lnTo>
                    <a:pt x="1227" y="120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3399718" y="3820215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0" y="0"/>
                  </a:moveTo>
                  <a:lnTo>
                    <a:pt x="0" y="1208"/>
                  </a:lnTo>
                  <a:lnTo>
                    <a:pt x="1227" y="120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3595275" y="3663479"/>
              <a:ext cx="58328" cy="331589"/>
            </a:xfrm>
            <a:custGeom>
              <a:avLst/>
              <a:gdLst/>
              <a:ahLst/>
              <a:cxnLst/>
              <a:rect l="l" t="t" r="r" b="b"/>
              <a:pathLst>
                <a:path w="1812" h="10301" extrusionOk="0">
                  <a:moveTo>
                    <a:pt x="906" y="2455"/>
                  </a:moveTo>
                  <a:cubicBezTo>
                    <a:pt x="1073" y="2455"/>
                    <a:pt x="1208" y="2590"/>
                    <a:pt x="1208" y="2757"/>
                  </a:cubicBezTo>
                  <a:cubicBezTo>
                    <a:pt x="1208" y="2924"/>
                    <a:pt x="1073" y="3059"/>
                    <a:pt x="906" y="3059"/>
                  </a:cubicBezTo>
                  <a:cubicBezTo>
                    <a:pt x="739" y="3059"/>
                    <a:pt x="605" y="2924"/>
                    <a:pt x="605" y="2757"/>
                  </a:cubicBezTo>
                  <a:cubicBezTo>
                    <a:pt x="605" y="2590"/>
                    <a:pt x="739" y="2455"/>
                    <a:pt x="906" y="2455"/>
                  </a:cubicBezTo>
                  <a:close/>
                  <a:moveTo>
                    <a:pt x="906" y="5473"/>
                  </a:moveTo>
                  <a:cubicBezTo>
                    <a:pt x="1073" y="5473"/>
                    <a:pt x="1208" y="5608"/>
                    <a:pt x="1208" y="5775"/>
                  </a:cubicBezTo>
                  <a:cubicBezTo>
                    <a:pt x="1208" y="5941"/>
                    <a:pt x="1073" y="6077"/>
                    <a:pt x="906" y="6077"/>
                  </a:cubicBezTo>
                  <a:cubicBezTo>
                    <a:pt x="739" y="6077"/>
                    <a:pt x="605" y="5941"/>
                    <a:pt x="605" y="5775"/>
                  </a:cubicBezTo>
                  <a:cubicBezTo>
                    <a:pt x="605" y="5608"/>
                    <a:pt x="739" y="5473"/>
                    <a:pt x="906" y="5473"/>
                  </a:cubicBezTo>
                  <a:close/>
                  <a:moveTo>
                    <a:pt x="906" y="8491"/>
                  </a:moveTo>
                  <a:cubicBezTo>
                    <a:pt x="1073" y="8491"/>
                    <a:pt x="1208" y="8625"/>
                    <a:pt x="1208" y="8792"/>
                  </a:cubicBezTo>
                  <a:cubicBezTo>
                    <a:pt x="1208" y="8959"/>
                    <a:pt x="1073" y="9094"/>
                    <a:pt x="906" y="9094"/>
                  </a:cubicBezTo>
                  <a:cubicBezTo>
                    <a:pt x="739" y="9094"/>
                    <a:pt x="605" y="8959"/>
                    <a:pt x="605" y="8792"/>
                  </a:cubicBezTo>
                  <a:cubicBezTo>
                    <a:pt x="605" y="8625"/>
                    <a:pt x="739" y="8491"/>
                    <a:pt x="906" y="8491"/>
                  </a:cubicBezTo>
                  <a:close/>
                  <a:moveTo>
                    <a:pt x="907" y="1"/>
                  </a:moveTo>
                  <a:cubicBezTo>
                    <a:pt x="816" y="1"/>
                    <a:pt x="725" y="41"/>
                    <a:pt x="665" y="122"/>
                  </a:cubicBezTo>
                  <a:lnTo>
                    <a:pt x="90" y="1063"/>
                  </a:lnTo>
                  <a:cubicBezTo>
                    <a:pt x="32" y="1158"/>
                    <a:pt x="1" y="1267"/>
                    <a:pt x="1" y="1378"/>
                  </a:cubicBezTo>
                  <a:lnTo>
                    <a:pt x="1" y="10000"/>
                  </a:lnTo>
                  <a:cubicBezTo>
                    <a:pt x="1" y="10167"/>
                    <a:pt x="136" y="10301"/>
                    <a:pt x="303" y="10301"/>
                  </a:cubicBezTo>
                  <a:lnTo>
                    <a:pt x="1510" y="10301"/>
                  </a:lnTo>
                  <a:cubicBezTo>
                    <a:pt x="1676" y="10301"/>
                    <a:pt x="1812" y="10167"/>
                    <a:pt x="1812" y="10000"/>
                  </a:cubicBezTo>
                  <a:lnTo>
                    <a:pt x="1812" y="1378"/>
                  </a:lnTo>
                  <a:cubicBezTo>
                    <a:pt x="1812" y="1267"/>
                    <a:pt x="1781" y="1158"/>
                    <a:pt x="1723" y="1063"/>
                  </a:cubicBezTo>
                  <a:lnTo>
                    <a:pt x="1148" y="122"/>
                  </a:lnTo>
                  <a:cubicBezTo>
                    <a:pt x="1088" y="41"/>
                    <a:pt x="997" y="1"/>
                    <a:pt x="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3322010" y="3663479"/>
              <a:ext cx="58328" cy="331589"/>
            </a:xfrm>
            <a:custGeom>
              <a:avLst/>
              <a:gdLst/>
              <a:ahLst/>
              <a:cxnLst/>
              <a:rect l="l" t="t" r="r" b="b"/>
              <a:pathLst>
                <a:path w="1812" h="10301" extrusionOk="0">
                  <a:moveTo>
                    <a:pt x="906" y="2455"/>
                  </a:moveTo>
                  <a:cubicBezTo>
                    <a:pt x="1072" y="2455"/>
                    <a:pt x="1208" y="2590"/>
                    <a:pt x="1208" y="2757"/>
                  </a:cubicBezTo>
                  <a:cubicBezTo>
                    <a:pt x="1208" y="2924"/>
                    <a:pt x="1072" y="3059"/>
                    <a:pt x="906" y="3059"/>
                  </a:cubicBezTo>
                  <a:cubicBezTo>
                    <a:pt x="739" y="3059"/>
                    <a:pt x="604" y="2924"/>
                    <a:pt x="604" y="2757"/>
                  </a:cubicBezTo>
                  <a:cubicBezTo>
                    <a:pt x="604" y="2590"/>
                    <a:pt x="739" y="2455"/>
                    <a:pt x="906" y="2455"/>
                  </a:cubicBezTo>
                  <a:close/>
                  <a:moveTo>
                    <a:pt x="906" y="5473"/>
                  </a:moveTo>
                  <a:cubicBezTo>
                    <a:pt x="1072" y="5473"/>
                    <a:pt x="1208" y="5608"/>
                    <a:pt x="1208" y="5775"/>
                  </a:cubicBezTo>
                  <a:cubicBezTo>
                    <a:pt x="1208" y="5941"/>
                    <a:pt x="1072" y="6077"/>
                    <a:pt x="906" y="6077"/>
                  </a:cubicBezTo>
                  <a:cubicBezTo>
                    <a:pt x="739" y="6077"/>
                    <a:pt x="604" y="5941"/>
                    <a:pt x="604" y="5775"/>
                  </a:cubicBezTo>
                  <a:cubicBezTo>
                    <a:pt x="604" y="5608"/>
                    <a:pt x="739" y="5473"/>
                    <a:pt x="906" y="5473"/>
                  </a:cubicBezTo>
                  <a:close/>
                  <a:moveTo>
                    <a:pt x="906" y="8491"/>
                  </a:moveTo>
                  <a:cubicBezTo>
                    <a:pt x="1072" y="8491"/>
                    <a:pt x="1208" y="8625"/>
                    <a:pt x="1208" y="8792"/>
                  </a:cubicBezTo>
                  <a:cubicBezTo>
                    <a:pt x="1208" y="8959"/>
                    <a:pt x="1072" y="9094"/>
                    <a:pt x="906" y="9094"/>
                  </a:cubicBezTo>
                  <a:cubicBezTo>
                    <a:pt x="739" y="9094"/>
                    <a:pt x="604" y="8959"/>
                    <a:pt x="604" y="8792"/>
                  </a:cubicBezTo>
                  <a:cubicBezTo>
                    <a:pt x="604" y="8625"/>
                    <a:pt x="739" y="8491"/>
                    <a:pt x="906" y="8491"/>
                  </a:cubicBezTo>
                  <a:close/>
                  <a:moveTo>
                    <a:pt x="906" y="1"/>
                  </a:moveTo>
                  <a:cubicBezTo>
                    <a:pt x="815" y="1"/>
                    <a:pt x="724" y="41"/>
                    <a:pt x="664" y="122"/>
                  </a:cubicBezTo>
                  <a:lnTo>
                    <a:pt x="88" y="1063"/>
                  </a:lnTo>
                  <a:cubicBezTo>
                    <a:pt x="31" y="1158"/>
                    <a:pt x="0" y="1267"/>
                    <a:pt x="0" y="1378"/>
                  </a:cubicBezTo>
                  <a:lnTo>
                    <a:pt x="0" y="10000"/>
                  </a:lnTo>
                  <a:cubicBezTo>
                    <a:pt x="0" y="10167"/>
                    <a:pt x="136" y="10301"/>
                    <a:pt x="302" y="10301"/>
                  </a:cubicBezTo>
                  <a:lnTo>
                    <a:pt x="1509" y="10301"/>
                  </a:lnTo>
                  <a:cubicBezTo>
                    <a:pt x="1676" y="10301"/>
                    <a:pt x="1811" y="10167"/>
                    <a:pt x="1811" y="10000"/>
                  </a:cubicBezTo>
                  <a:lnTo>
                    <a:pt x="1811" y="1378"/>
                  </a:lnTo>
                  <a:cubicBezTo>
                    <a:pt x="1811" y="1267"/>
                    <a:pt x="1781" y="1158"/>
                    <a:pt x="1722" y="1063"/>
                  </a:cubicBezTo>
                  <a:lnTo>
                    <a:pt x="1147" y="122"/>
                  </a:lnTo>
                  <a:cubicBezTo>
                    <a:pt x="1086" y="41"/>
                    <a:pt x="996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3399718" y="3732785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1227" y="120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3399718" y="3907644"/>
              <a:ext cx="39529" cy="38886"/>
            </a:xfrm>
            <a:custGeom>
              <a:avLst/>
              <a:gdLst/>
              <a:ahLst/>
              <a:cxnLst/>
              <a:rect l="l" t="t" r="r" b="b"/>
              <a:pathLst>
                <a:path w="1228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1227" y="120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6997430" y="3234445"/>
            <a:ext cx="277252" cy="331589"/>
            <a:chOff x="6952458" y="2070375"/>
            <a:chExt cx="277252" cy="331589"/>
          </a:xfrm>
        </p:grpSpPr>
        <p:sp>
          <p:nvSpPr>
            <p:cNvPr id="715" name="Google Shape;715;p49"/>
            <p:cNvSpPr/>
            <p:nvPr/>
          </p:nvSpPr>
          <p:spPr>
            <a:xfrm>
              <a:off x="7102015" y="2168781"/>
              <a:ext cx="36375" cy="36375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1130" y="0"/>
                  </a:moveTo>
                  <a:cubicBezTo>
                    <a:pt x="570" y="129"/>
                    <a:pt x="129" y="570"/>
                    <a:pt x="0" y="1129"/>
                  </a:cubicBezTo>
                  <a:cubicBezTo>
                    <a:pt x="559" y="1000"/>
                    <a:pt x="1001" y="559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7043718" y="2246489"/>
              <a:ext cx="36375" cy="36375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559"/>
                    <a:pt x="571" y="1000"/>
                    <a:pt x="1130" y="1129"/>
                  </a:cubicBezTo>
                  <a:cubicBezTo>
                    <a:pt x="1001" y="571"/>
                    <a:pt x="560" y="1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7043718" y="2168781"/>
              <a:ext cx="36375" cy="36375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559"/>
                    <a:pt x="571" y="1000"/>
                    <a:pt x="1130" y="1129"/>
                  </a:cubicBezTo>
                  <a:cubicBezTo>
                    <a:pt x="1001" y="570"/>
                    <a:pt x="560" y="12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952458" y="2070375"/>
              <a:ext cx="277252" cy="331589"/>
            </a:xfrm>
            <a:custGeom>
              <a:avLst/>
              <a:gdLst/>
              <a:ahLst/>
              <a:cxnLst/>
              <a:rect l="l" t="t" r="r" b="b"/>
              <a:pathLst>
                <a:path w="8613" h="10301" extrusionOk="0">
                  <a:moveTo>
                    <a:pt x="6116" y="2415"/>
                  </a:moveTo>
                  <a:cubicBezTo>
                    <a:pt x="6283" y="2415"/>
                    <a:pt x="6418" y="2550"/>
                    <a:pt x="6418" y="2717"/>
                  </a:cubicBezTo>
                  <a:cubicBezTo>
                    <a:pt x="6418" y="3778"/>
                    <a:pt x="5630" y="4660"/>
                    <a:pt x="4608" y="4807"/>
                  </a:cubicBezTo>
                  <a:lnTo>
                    <a:pt x="4608" y="5464"/>
                  </a:lnTo>
                  <a:cubicBezTo>
                    <a:pt x="4991" y="5072"/>
                    <a:pt x="5525" y="4829"/>
                    <a:pt x="6116" y="4829"/>
                  </a:cubicBezTo>
                  <a:cubicBezTo>
                    <a:pt x="6283" y="4829"/>
                    <a:pt x="6418" y="4964"/>
                    <a:pt x="6418" y="5131"/>
                  </a:cubicBezTo>
                  <a:cubicBezTo>
                    <a:pt x="6418" y="6193"/>
                    <a:pt x="5630" y="7075"/>
                    <a:pt x="4608" y="7221"/>
                  </a:cubicBezTo>
                  <a:lnTo>
                    <a:pt x="4608" y="8169"/>
                  </a:lnTo>
                  <a:cubicBezTo>
                    <a:pt x="4608" y="8335"/>
                    <a:pt x="4472" y="8470"/>
                    <a:pt x="4306" y="8470"/>
                  </a:cubicBezTo>
                  <a:cubicBezTo>
                    <a:pt x="4139" y="8470"/>
                    <a:pt x="4003" y="8335"/>
                    <a:pt x="4003" y="8169"/>
                  </a:cubicBezTo>
                  <a:lnTo>
                    <a:pt x="4003" y="7221"/>
                  </a:lnTo>
                  <a:cubicBezTo>
                    <a:pt x="2982" y="7075"/>
                    <a:pt x="2193" y="6193"/>
                    <a:pt x="2193" y="5131"/>
                  </a:cubicBezTo>
                  <a:cubicBezTo>
                    <a:pt x="2193" y="4964"/>
                    <a:pt x="2329" y="4829"/>
                    <a:pt x="2495" y="4829"/>
                  </a:cubicBezTo>
                  <a:cubicBezTo>
                    <a:pt x="3086" y="4829"/>
                    <a:pt x="3620" y="5072"/>
                    <a:pt x="4003" y="5464"/>
                  </a:cubicBezTo>
                  <a:lnTo>
                    <a:pt x="4003" y="4807"/>
                  </a:lnTo>
                  <a:cubicBezTo>
                    <a:pt x="2982" y="4660"/>
                    <a:pt x="2193" y="3778"/>
                    <a:pt x="2193" y="2717"/>
                  </a:cubicBezTo>
                  <a:cubicBezTo>
                    <a:pt x="2193" y="2550"/>
                    <a:pt x="2329" y="2415"/>
                    <a:pt x="2495" y="2415"/>
                  </a:cubicBezTo>
                  <a:cubicBezTo>
                    <a:pt x="3086" y="2415"/>
                    <a:pt x="3620" y="2658"/>
                    <a:pt x="4003" y="3050"/>
                  </a:cubicBezTo>
                  <a:lnTo>
                    <a:pt x="4003" y="2717"/>
                  </a:lnTo>
                  <a:cubicBezTo>
                    <a:pt x="4003" y="2550"/>
                    <a:pt x="4139" y="2415"/>
                    <a:pt x="4306" y="2415"/>
                  </a:cubicBezTo>
                  <a:cubicBezTo>
                    <a:pt x="4472" y="2415"/>
                    <a:pt x="4608" y="2550"/>
                    <a:pt x="4608" y="2717"/>
                  </a:cubicBezTo>
                  <a:lnTo>
                    <a:pt x="4608" y="3050"/>
                  </a:lnTo>
                  <a:cubicBezTo>
                    <a:pt x="4991" y="2658"/>
                    <a:pt x="5525" y="2415"/>
                    <a:pt x="6116" y="2415"/>
                  </a:cubicBezTo>
                  <a:close/>
                  <a:moveTo>
                    <a:pt x="4307" y="0"/>
                  </a:moveTo>
                  <a:cubicBezTo>
                    <a:pt x="3416" y="0"/>
                    <a:pt x="2510" y="118"/>
                    <a:pt x="1734" y="334"/>
                  </a:cubicBezTo>
                  <a:cubicBezTo>
                    <a:pt x="1279" y="0"/>
                    <a:pt x="871" y="0"/>
                    <a:pt x="405" y="0"/>
                  </a:cubicBezTo>
                  <a:lnTo>
                    <a:pt x="383" y="0"/>
                  </a:lnTo>
                  <a:cubicBezTo>
                    <a:pt x="216" y="0"/>
                    <a:pt x="80" y="136"/>
                    <a:pt x="80" y="303"/>
                  </a:cubicBezTo>
                  <a:lnTo>
                    <a:pt x="80" y="309"/>
                  </a:lnTo>
                  <a:cubicBezTo>
                    <a:pt x="80" y="795"/>
                    <a:pt x="80" y="1221"/>
                    <a:pt x="438" y="1687"/>
                  </a:cubicBezTo>
                  <a:cubicBezTo>
                    <a:pt x="135" y="3039"/>
                    <a:pt x="0" y="4204"/>
                    <a:pt x="15" y="5342"/>
                  </a:cubicBezTo>
                  <a:cubicBezTo>
                    <a:pt x="28" y="6358"/>
                    <a:pt x="159" y="7373"/>
                    <a:pt x="438" y="8615"/>
                  </a:cubicBezTo>
                  <a:cubicBezTo>
                    <a:pt x="80" y="9080"/>
                    <a:pt x="80" y="9506"/>
                    <a:pt x="80" y="9993"/>
                  </a:cubicBezTo>
                  <a:lnTo>
                    <a:pt x="80" y="9999"/>
                  </a:lnTo>
                  <a:cubicBezTo>
                    <a:pt x="80" y="10165"/>
                    <a:pt x="216" y="10301"/>
                    <a:pt x="383" y="10301"/>
                  </a:cubicBezTo>
                  <a:lnTo>
                    <a:pt x="405" y="10301"/>
                  </a:lnTo>
                  <a:cubicBezTo>
                    <a:pt x="871" y="10301"/>
                    <a:pt x="1279" y="10301"/>
                    <a:pt x="1734" y="9967"/>
                  </a:cubicBezTo>
                  <a:cubicBezTo>
                    <a:pt x="2514" y="10183"/>
                    <a:pt x="3421" y="10301"/>
                    <a:pt x="4309" y="10301"/>
                  </a:cubicBezTo>
                  <a:lnTo>
                    <a:pt x="4326" y="10301"/>
                  </a:lnTo>
                  <a:cubicBezTo>
                    <a:pt x="5204" y="10299"/>
                    <a:pt x="6103" y="10181"/>
                    <a:pt x="6877" y="9967"/>
                  </a:cubicBezTo>
                  <a:cubicBezTo>
                    <a:pt x="7332" y="10301"/>
                    <a:pt x="7740" y="10301"/>
                    <a:pt x="8206" y="10301"/>
                  </a:cubicBezTo>
                  <a:lnTo>
                    <a:pt x="8229" y="10301"/>
                  </a:lnTo>
                  <a:cubicBezTo>
                    <a:pt x="8395" y="10301"/>
                    <a:pt x="8531" y="10165"/>
                    <a:pt x="8531" y="9999"/>
                  </a:cubicBezTo>
                  <a:lnTo>
                    <a:pt x="8531" y="9993"/>
                  </a:lnTo>
                  <a:cubicBezTo>
                    <a:pt x="8531" y="9506"/>
                    <a:pt x="8531" y="9080"/>
                    <a:pt x="8173" y="8615"/>
                  </a:cubicBezTo>
                  <a:cubicBezTo>
                    <a:pt x="8450" y="7381"/>
                    <a:pt x="8581" y="6374"/>
                    <a:pt x="8596" y="5368"/>
                  </a:cubicBezTo>
                  <a:cubicBezTo>
                    <a:pt x="8613" y="4222"/>
                    <a:pt x="8478" y="3049"/>
                    <a:pt x="8173" y="1687"/>
                  </a:cubicBezTo>
                  <a:cubicBezTo>
                    <a:pt x="8531" y="1221"/>
                    <a:pt x="8531" y="795"/>
                    <a:pt x="8531" y="309"/>
                  </a:cubicBezTo>
                  <a:lnTo>
                    <a:pt x="8531" y="303"/>
                  </a:lnTo>
                  <a:cubicBezTo>
                    <a:pt x="8531" y="136"/>
                    <a:pt x="8395" y="0"/>
                    <a:pt x="8229" y="0"/>
                  </a:cubicBezTo>
                  <a:lnTo>
                    <a:pt x="8206" y="0"/>
                  </a:lnTo>
                  <a:cubicBezTo>
                    <a:pt x="7740" y="0"/>
                    <a:pt x="7332" y="0"/>
                    <a:pt x="6878" y="334"/>
                  </a:cubicBezTo>
                  <a:cubicBezTo>
                    <a:pt x="6107" y="120"/>
                    <a:pt x="5207" y="2"/>
                    <a:pt x="4326" y="0"/>
                  </a:cubicBezTo>
                  <a:cubicBezTo>
                    <a:pt x="4320" y="0"/>
                    <a:pt x="4313" y="0"/>
                    <a:pt x="4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7102015" y="2246489"/>
              <a:ext cx="36375" cy="36375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1130" y="0"/>
                  </a:moveTo>
                  <a:cubicBezTo>
                    <a:pt x="570" y="130"/>
                    <a:pt x="129" y="571"/>
                    <a:pt x="0" y="1129"/>
                  </a:cubicBezTo>
                  <a:cubicBezTo>
                    <a:pt x="559" y="1000"/>
                    <a:pt x="1001" y="559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A00EF9-98EE-3EC5-ACEC-0E58ACB20326}"/>
              </a:ext>
            </a:extLst>
          </p:cNvPr>
          <p:cNvSpPr txBox="1"/>
          <p:nvPr/>
        </p:nvSpPr>
        <p:spPr>
          <a:xfrm>
            <a:off x="6874525" y="4682169"/>
            <a:ext cx="3294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(Collective Impact Forum, nd)</a:t>
            </a:r>
          </a:p>
        </p:txBody>
      </p:sp>
      <p:grpSp>
        <p:nvGrpSpPr>
          <p:cNvPr id="59" name="Google Shape;7149;p87">
            <a:extLst>
              <a:ext uri="{FF2B5EF4-FFF2-40B4-BE49-F238E27FC236}">
                <a16:creationId xmlns:a16="http://schemas.microsoft.com/office/drawing/2014/main" id="{5AAC0103-A807-6934-FED3-D561200FA02B}"/>
              </a:ext>
            </a:extLst>
          </p:cNvPr>
          <p:cNvGrpSpPr/>
          <p:nvPr/>
        </p:nvGrpSpPr>
        <p:grpSpPr>
          <a:xfrm>
            <a:off x="5722507" y="3223901"/>
            <a:ext cx="355664" cy="349139"/>
            <a:chOff x="5716825" y="3235945"/>
            <a:chExt cx="300900" cy="295380"/>
          </a:xfrm>
          <a:solidFill>
            <a:schemeClr val="accent6"/>
          </a:solidFill>
        </p:grpSpPr>
        <p:sp>
          <p:nvSpPr>
            <p:cNvPr id="60" name="Google Shape;7150;p87">
              <a:extLst>
                <a:ext uri="{FF2B5EF4-FFF2-40B4-BE49-F238E27FC236}">
                  <a16:creationId xmlns:a16="http://schemas.microsoft.com/office/drawing/2014/main" id="{920BDB87-B22B-12B6-F203-BD6F4E11C83D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51;p87">
              <a:extLst>
                <a:ext uri="{FF2B5EF4-FFF2-40B4-BE49-F238E27FC236}">
                  <a16:creationId xmlns:a16="http://schemas.microsoft.com/office/drawing/2014/main" id="{70507BAB-6B2C-9762-7A4C-9DEB128A2083}"/>
                </a:ext>
              </a:extLst>
            </p:cNvPr>
            <p:cNvSpPr/>
            <p:nvPr/>
          </p:nvSpPr>
          <p:spPr>
            <a:xfrm>
              <a:off x="5794025" y="3235945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152;p87">
              <a:extLst>
                <a:ext uri="{FF2B5EF4-FFF2-40B4-BE49-F238E27FC236}">
                  <a16:creationId xmlns:a16="http://schemas.microsoft.com/office/drawing/2014/main" id="{B9E138AC-D6C2-7456-9EA6-C3A740694B9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153;p87">
              <a:extLst>
                <a:ext uri="{FF2B5EF4-FFF2-40B4-BE49-F238E27FC236}">
                  <a16:creationId xmlns:a16="http://schemas.microsoft.com/office/drawing/2014/main" id="{C4428928-90E6-7C88-88DE-151DBCDC554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878;p87">
            <a:extLst>
              <a:ext uri="{FF2B5EF4-FFF2-40B4-BE49-F238E27FC236}">
                <a16:creationId xmlns:a16="http://schemas.microsoft.com/office/drawing/2014/main" id="{7F899EA9-7CC8-A44F-3524-F754DFDDD323}"/>
              </a:ext>
            </a:extLst>
          </p:cNvPr>
          <p:cNvGrpSpPr/>
          <p:nvPr/>
        </p:nvGrpSpPr>
        <p:grpSpPr>
          <a:xfrm>
            <a:off x="6908124" y="1397081"/>
            <a:ext cx="353802" cy="351497"/>
            <a:chOff x="580725" y="3617925"/>
            <a:chExt cx="299325" cy="297375"/>
          </a:xfrm>
          <a:solidFill>
            <a:schemeClr val="accent6"/>
          </a:solidFill>
        </p:grpSpPr>
        <p:sp>
          <p:nvSpPr>
            <p:cNvPr id="641" name="Google Shape;6879;p87">
              <a:extLst>
                <a:ext uri="{FF2B5EF4-FFF2-40B4-BE49-F238E27FC236}">
                  <a16:creationId xmlns:a16="http://schemas.microsoft.com/office/drawing/2014/main" id="{88238439-DDF9-D873-6453-F13339FA35AF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880;p87">
              <a:extLst>
                <a:ext uri="{FF2B5EF4-FFF2-40B4-BE49-F238E27FC236}">
                  <a16:creationId xmlns:a16="http://schemas.microsoft.com/office/drawing/2014/main" id="{271CEE5E-9A2E-A175-01A1-BA70F5B28E75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881;p87">
              <a:extLst>
                <a:ext uri="{FF2B5EF4-FFF2-40B4-BE49-F238E27FC236}">
                  <a16:creationId xmlns:a16="http://schemas.microsoft.com/office/drawing/2014/main" id="{A9814383-3A84-DA2A-9A7D-3FB0D0D7F9D1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882;p87">
              <a:extLst>
                <a:ext uri="{FF2B5EF4-FFF2-40B4-BE49-F238E27FC236}">
                  <a16:creationId xmlns:a16="http://schemas.microsoft.com/office/drawing/2014/main" id="{85F154A6-744C-0964-DFC1-A85F0AE85F8B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883;p87">
              <a:extLst>
                <a:ext uri="{FF2B5EF4-FFF2-40B4-BE49-F238E27FC236}">
                  <a16:creationId xmlns:a16="http://schemas.microsoft.com/office/drawing/2014/main" id="{710C1701-2DE9-F71B-AE89-51089404953D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7370;p88">
            <a:extLst>
              <a:ext uri="{FF2B5EF4-FFF2-40B4-BE49-F238E27FC236}">
                <a16:creationId xmlns:a16="http://schemas.microsoft.com/office/drawing/2014/main" id="{EA639A29-BFDA-269A-81B3-2C11EFC50431}"/>
              </a:ext>
            </a:extLst>
          </p:cNvPr>
          <p:cNvGrpSpPr/>
          <p:nvPr/>
        </p:nvGrpSpPr>
        <p:grpSpPr>
          <a:xfrm>
            <a:off x="1901992" y="1397081"/>
            <a:ext cx="354586" cy="353888"/>
            <a:chOff x="-31094350" y="3194000"/>
            <a:chExt cx="292225" cy="291650"/>
          </a:xfrm>
          <a:solidFill>
            <a:schemeClr val="accent6"/>
          </a:solidFill>
        </p:grpSpPr>
        <p:sp>
          <p:nvSpPr>
            <p:cNvPr id="647" name="Google Shape;7371;p88">
              <a:extLst>
                <a:ext uri="{FF2B5EF4-FFF2-40B4-BE49-F238E27FC236}">
                  <a16:creationId xmlns:a16="http://schemas.microsoft.com/office/drawing/2014/main" id="{E3DAA899-7071-D5C2-00B0-677C0E55F583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7372;p88">
              <a:extLst>
                <a:ext uri="{FF2B5EF4-FFF2-40B4-BE49-F238E27FC236}">
                  <a16:creationId xmlns:a16="http://schemas.microsoft.com/office/drawing/2014/main" id="{64F17F17-825E-1ACB-5256-D097030F5353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7373;p88">
              <a:extLst>
                <a:ext uri="{FF2B5EF4-FFF2-40B4-BE49-F238E27FC236}">
                  <a16:creationId xmlns:a16="http://schemas.microsoft.com/office/drawing/2014/main" id="{4FAEF26B-0AED-8684-82AD-8324E657B1E3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7374;p88">
              <a:extLst>
                <a:ext uri="{FF2B5EF4-FFF2-40B4-BE49-F238E27FC236}">
                  <a16:creationId xmlns:a16="http://schemas.microsoft.com/office/drawing/2014/main" id="{70DD7DD0-2A6D-CB00-7B51-05688B79A5F2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7375;p88">
              <a:extLst>
                <a:ext uri="{FF2B5EF4-FFF2-40B4-BE49-F238E27FC236}">
                  <a16:creationId xmlns:a16="http://schemas.microsoft.com/office/drawing/2014/main" id="{5EE226CF-DCDD-03EF-9246-274A0A762D70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7376;p88">
              <a:extLst>
                <a:ext uri="{FF2B5EF4-FFF2-40B4-BE49-F238E27FC236}">
                  <a16:creationId xmlns:a16="http://schemas.microsoft.com/office/drawing/2014/main" id="{9B1CFEC5-9360-F783-7486-F04271294F30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7377;p88">
              <a:extLst>
                <a:ext uri="{FF2B5EF4-FFF2-40B4-BE49-F238E27FC236}">
                  <a16:creationId xmlns:a16="http://schemas.microsoft.com/office/drawing/2014/main" id="{1F5CE240-3E47-4826-1977-494BECC870B9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7378;p88">
              <a:extLst>
                <a:ext uri="{FF2B5EF4-FFF2-40B4-BE49-F238E27FC236}">
                  <a16:creationId xmlns:a16="http://schemas.microsoft.com/office/drawing/2014/main" id="{B5E04C1E-3DEB-B0E2-33F9-DE906752A8FC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843;p87">
            <a:extLst>
              <a:ext uri="{FF2B5EF4-FFF2-40B4-BE49-F238E27FC236}">
                <a16:creationId xmlns:a16="http://schemas.microsoft.com/office/drawing/2014/main" id="{539C4DE1-A224-1147-9BB8-583FB73BEF13}"/>
              </a:ext>
            </a:extLst>
          </p:cNvPr>
          <p:cNvGrpSpPr/>
          <p:nvPr/>
        </p:nvGrpSpPr>
        <p:grpSpPr>
          <a:xfrm>
            <a:off x="4388645" y="1353858"/>
            <a:ext cx="370934" cy="367521"/>
            <a:chOff x="-63679950" y="4093450"/>
            <a:chExt cx="320600" cy="317650"/>
          </a:xfrm>
          <a:solidFill>
            <a:schemeClr val="accent6"/>
          </a:solidFill>
        </p:grpSpPr>
        <p:sp>
          <p:nvSpPr>
            <p:cNvPr id="660" name="Google Shape;6844;p87">
              <a:extLst>
                <a:ext uri="{FF2B5EF4-FFF2-40B4-BE49-F238E27FC236}">
                  <a16:creationId xmlns:a16="http://schemas.microsoft.com/office/drawing/2014/main" id="{51418617-7EBD-82BE-98C3-D9DB992AEFF9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1" name="Google Shape;6845;p87">
              <a:extLst>
                <a:ext uri="{FF2B5EF4-FFF2-40B4-BE49-F238E27FC236}">
                  <a16:creationId xmlns:a16="http://schemas.microsoft.com/office/drawing/2014/main" id="{EEA316E0-536F-3BEC-6390-9DA02FD2E8C9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2" name="Google Shape;6846;p87">
              <a:extLst>
                <a:ext uri="{FF2B5EF4-FFF2-40B4-BE49-F238E27FC236}">
                  <a16:creationId xmlns:a16="http://schemas.microsoft.com/office/drawing/2014/main" id="{E4FA36F9-BCAD-1A10-CE77-F2D7F37139E5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663" name="Google Shape;6516;p86">
            <a:extLst>
              <a:ext uri="{FF2B5EF4-FFF2-40B4-BE49-F238E27FC236}">
                <a16:creationId xmlns:a16="http://schemas.microsoft.com/office/drawing/2014/main" id="{4C53F6B2-767F-D954-9570-0AC9959AA80E}"/>
              </a:ext>
            </a:extLst>
          </p:cNvPr>
          <p:cNvGrpSpPr/>
          <p:nvPr/>
        </p:nvGrpSpPr>
        <p:grpSpPr>
          <a:xfrm>
            <a:off x="3228904" y="3236129"/>
            <a:ext cx="310602" cy="352803"/>
            <a:chOff x="-28069875" y="3175300"/>
            <a:chExt cx="260725" cy="296150"/>
          </a:xfrm>
          <a:solidFill>
            <a:schemeClr val="accent6"/>
          </a:solidFill>
        </p:grpSpPr>
        <p:sp>
          <p:nvSpPr>
            <p:cNvPr id="664" name="Google Shape;6517;p86">
              <a:extLst>
                <a:ext uri="{FF2B5EF4-FFF2-40B4-BE49-F238E27FC236}">
                  <a16:creationId xmlns:a16="http://schemas.microsoft.com/office/drawing/2014/main" id="{7D67B007-CE44-0C9E-D534-D06A8B2E4195}"/>
                </a:ext>
              </a:extLst>
            </p:cNvPr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518;p86">
              <a:extLst>
                <a:ext uri="{FF2B5EF4-FFF2-40B4-BE49-F238E27FC236}">
                  <a16:creationId xmlns:a16="http://schemas.microsoft.com/office/drawing/2014/main" id="{A28791D8-E640-D6A5-0FEE-014034D13F1C}"/>
                </a:ext>
              </a:extLst>
            </p:cNvPr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6519;p86">
              <a:extLst>
                <a:ext uri="{FF2B5EF4-FFF2-40B4-BE49-F238E27FC236}">
                  <a16:creationId xmlns:a16="http://schemas.microsoft.com/office/drawing/2014/main" id="{7C0FACEE-DC2D-CF67-D1A7-AFD5A369532D}"/>
                </a:ext>
              </a:extLst>
            </p:cNvPr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6520;p86">
              <a:extLst>
                <a:ext uri="{FF2B5EF4-FFF2-40B4-BE49-F238E27FC236}">
                  <a16:creationId xmlns:a16="http://schemas.microsoft.com/office/drawing/2014/main" id="{093E33D1-528A-161C-DA19-9324E18D2012}"/>
                </a:ext>
              </a:extLst>
            </p:cNvPr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6521;p86">
              <a:extLst>
                <a:ext uri="{FF2B5EF4-FFF2-40B4-BE49-F238E27FC236}">
                  <a16:creationId xmlns:a16="http://schemas.microsoft.com/office/drawing/2014/main" id="{8E16B47D-E4AD-9EB5-29B7-01A79CB5620D}"/>
                </a:ext>
              </a:extLst>
            </p:cNvPr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6522;p86">
              <a:extLst>
                <a:ext uri="{FF2B5EF4-FFF2-40B4-BE49-F238E27FC236}">
                  <a16:creationId xmlns:a16="http://schemas.microsoft.com/office/drawing/2014/main" id="{12CFD9B2-AEA6-6608-045D-1DD659E7AD2E}"/>
                </a:ext>
              </a:extLst>
            </p:cNvPr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6523;p86">
              <a:extLst>
                <a:ext uri="{FF2B5EF4-FFF2-40B4-BE49-F238E27FC236}">
                  <a16:creationId xmlns:a16="http://schemas.microsoft.com/office/drawing/2014/main" id="{94FE503A-EEA6-9650-F013-7DD7DEAABDBF}"/>
                </a:ext>
              </a:extLst>
            </p:cNvPr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6524;p86">
              <a:extLst>
                <a:ext uri="{FF2B5EF4-FFF2-40B4-BE49-F238E27FC236}">
                  <a16:creationId xmlns:a16="http://schemas.microsoft.com/office/drawing/2014/main" id="{14935435-527F-DA01-9EC0-FDF56B5E4F5E}"/>
                </a:ext>
              </a:extLst>
            </p:cNvPr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6525;p86">
              <a:extLst>
                <a:ext uri="{FF2B5EF4-FFF2-40B4-BE49-F238E27FC236}">
                  <a16:creationId xmlns:a16="http://schemas.microsoft.com/office/drawing/2014/main" id="{DEF3D346-9809-F0EC-F46E-ABDB8FDA2FD1}"/>
                </a:ext>
              </a:extLst>
            </p:cNvPr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705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 – Shared Vision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7414D-2BE7-F011-1F23-AE05D99AC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1168283"/>
            <a:ext cx="7416835" cy="822900"/>
          </a:xfrm>
        </p:spPr>
        <p:txBody>
          <a:bodyPr/>
          <a:lstStyle/>
          <a:p>
            <a:r>
              <a:rPr lang="en-US" sz="2000" dirty="0"/>
              <a:t>	Leaders from Cooperatives, Credit Unions, Solar Developers, Solar Engineers, Solar Associations, Electricity Marketing Professionals and our Government Administration (Deputy Minister of Energy) were brought together to dialogue. Co-create policy suggestions with lawyers, and lobby for specific Small Scale Generation Policy.</a:t>
            </a:r>
          </a:p>
          <a:p>
            <a:endParaRPr lang="en-US" sz="2000" dirty="0"/>
          </a:p>
          <a:p>
            <a:r>
              <a:rPr lang="en-US" sz="2000" dirty="0"/>
              <a:t>	Small Scale Generators policy was written collaboratively with the government policy writers, and supportive Programming was put into place.</a:t>
            </a:r>
          </a:p>
        </p:txBody>
      </p:sp>
    </p:spTree>
    <p:extLst>
      <p:ext uri="{BB962C8B-B14F-4D97-AF65-F5344CB8AC3E}">
        <p14:creationId xmlns:p14="http://schemas.microsoft.com/office/powerpoint/2010/main" val="640853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4"/>
          <p:cNvSpPr/>
          <p:nvPr/>
        </p:nvSpPr>
        <p:spPr>
          <a:xfrm rot="-1199077">
            <a:off x="4032271" y="480262"/>
            <a:ext cx="1580171" cy="2379727"/>
          </a:xfrm>
          <a:custGeom>
            <a:avLst/>
            <a:gdLst/>
            <a:ahLst/>
            <a:cxnLst/>
            <a:rect l="l" t="t" r="r" b="b"/>
            <a:pathLst>
              <a:path w="97219" h="146390" extrusionOk="0">
                <a:moveTo>
                  <a:pt x="39946" y="0"/>
                </a:moveTo>
                <a:cubicBezTo>
                  <a:pt x="34929" y="0"/>
                  <a:pt x="29853" y="1084"/>
                  <a:pt x="25063" y="2670"/>
                </a:cubicBezTo>
                <a:cubicBezTo>
                  <a:pt x="15865" y="5728"/>
                  <a:pt x="6767" y="11141"/>
                  <a:pt x="2707" y="19938"/>
                </a:cubicBezTo>
                <a:cubicBezTo>
                  <a:pt x="627" y="24425"/>
                  <a:pt x="0" y="29538"/>
                  <a:pt x="802" y="34425"/>
                </a:cubicBezTo>
                <a:cubicBezTo>
                  <a:pt x="2356" y="43924"/>
                  <a:pt x="8998" y="52119"/>
                  <a:pt x="9925" y="61718"/>
                </a:cubicBezTo>
                <a:cubicBezTo>
                  <a:pt x="10627" y="68911"/>
                  <a:pt x="8020" y="75954"/>
                  <a:pt x="5940" y="82871"/>
                </a:cubicBezTo>
                <a:cubicBezTo>
                  <a:pt x="3609" y="90766"/>
                  <a:pt x="1905" y="98936"/>
                  <a:pt x="2156" y="107157"/>
                </a:cubicBezTo>
                <a:cubicBezTo>
                  <a:pt x="2406" y="115378"/>
                  <a:pt x="4737" y="123723"/>
                  <a:pt x="9775" y="130215"/>
                </a:cubicBezTo>
                <a:cubicBezTo>
                  <a:pt x="15714" y="137859"/>
                  <a:pt x="24938" y="142370"/>
                  <a:pt x="34386" y="144475"/>
                </a:cubicBezTo>
                <a:cubicBezTo>
                  <a:pt x="41576" y="146082"/>
                  <a:pt x="48971" y="146390"/>
                  <a:pt x="56369" y="146390"/>
                </a:cubicBezTo>
                <a:cubicBezTo>
                  <a:pt x="58667" y="146390"/>
                  <a:pt x="60966" y="146360"/>
                  <a:pt x="63259" y="146330"/>
                </a:cubicBezTo>
                <a:lnTo>
                  <a:pt x="74161" y="137984"/>
                </a:lnTo>
                <a:cubicBezTo>
                  <a:pt x="90552" y="126756"/>
                  <a:pt x="97219" y="105052"/>
                  <a:pt x="95414" y="85252"/>
                </a:cubicBezTo>
                <a:cubicBezTo>
                  <a:pt x="93610" y="65478"/>
                  <a:pt x="84712" y="47081"/>
                  <a:pt x="75439" y="29512"/>
                </a:cubicBezTo>
                <a:cubicBezTo>
                  <a:pt x="72607" y="24149"/>
                  <a:pt x="69700" y="18761"/>
                  <a:pt x="65940" y="13974"/>
                </a:cubicBezTo>
                <a:cubicBezTo>
                  <a:pt x="61379" y="8184"/>
                  <a:pt x="55414" y="3222"/>
                  <a:pt x="48321" y="1141"/>
                </a:cubicBezTo>
                <a:cubicBezTo>
                  <a:pt x="45590" y="346"/>
                  <a:pt x="42777" y="0"/>
                  <a:pt x="39946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4"/>
          <p:cNvSpPr txBox="1">
            <a:spLocks noGrp="1"/>
          </p:cNvSpPr>
          <p:nvPr>
            <p:ph type="title"/>
          </p:nvPr>
        </p:nvSpPr>
        <p:spPr>
          <a:xfrm>
            <a:off x="1693663" y="3077975"/>
            <a:ext cx="6257400" cy="9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</a:t>
            </a:r>
            <a:r>
              <a:rPr lang="en-US" dirty="0"/>
              <a:t>ns</a:t>
            </a:r>
            <a:r>
              <a:rPr lang="en" dirty="0"/>
              <a:t>?</a:t>
            </a:r>
            <a:endParaRPr dirty="0"/>
          </a:p>
        </p:txBody>
      </p:sp>
      <p:grpSp>
        <p:nvGrpSpPr>
          <p:cNvPr id="862" name="Google Shape;862;p54"/>
          <p:cNvGrpSpPr/>
          <p:nvPr/>
        </p:nvGrpSpPr>
        <p:grpSpPr>
          <a:xfrm>
            <a:off x="3847085" y="816759"/>
            <a:ext cx="1708423" cy="1979410"/>
            <a:chOff x="713213" y="1370628"/>
            <a:chExt cx="2202143" cy="2551444"/>
          </a:xfrm>
        </p:grpSpPr>
        <p:sp>
          <p:nvSpPr>
            <p:cNvPr id="863" name="Google Shape;863;p54"/>
            <p:cNvSpPr/>
            <p:nvPr/>
          </p:nvSpPr>
          <p:spPr>
            <a:xfrm>
              <a:off x="1425428" y="2585434"/>
              <a:ext cx="115391" cy="140640"/>
            </a:xfrm>
            <a:custGeom>
              <a:avLst/>
              <a:gdLst/>
              <a:ahLst/>
              <a:cxnLst/>
              <a:rect l="l" t="t" r="r" b="b"/>
              <a:pathLst>
                <a:path w="6572" h="8010" extrusionOk="0">
                  <a:moveTo>
                    <a:pt x="3497" y="1"/>
                  </a:moveTo>
                  <a:cubicBezTo>
                    <a:pt x="3476" y="1"/>
                    <a:pt x="3456" y="2"/>
                    <a:pt x="3436" y="4"/>
                  </a:cubicBezTo>
                  <a:cubicBezTo>
                    <a:pt x="3202" y="38"/>
                    <a:pt x="1601" y="3540"/>
                    <a:pt x="1601" y="3540"/>
                  </a:cubicBezTo>
                  <a:cubicBezTo>
                    <a:pt x="1601" y="3540"/>
                    <a:pt x="1735" y="1939"/>
                    <a:pt x="1568" y="1839"/>
                  </a:cubicBezTo>
                  <a:cubicBezTo>
                    <a:pt x="1544" y="1825"/>
                    <a:pt x="1509" y="1818"/>
                    <a:pt x="1467" y="1818"/>
                  </a:cubicBezTo>
                  <a:cubicBezTo>
                    <a:pt x="1215" y="1818"/>
                    <a:pt x="701" y="2039"/>
                    <a:pt x="701" y="2039"/>
                  </a:cubicBezTo>
                  <a:lnTo>
                    <a:pt x="0" y="5975"/>
                  </a:lnTo>
                  <a:lnTo>
                    <a:pt x="1935" y="8010"/>
                  </a:lnTo>
                  <a:lnTo>
                    <a:pt x="2936" y="6742"/>
                  </a:lnTo>
                  <a:cubicBezTo>
                    <a:pt x="2936" y="6742"/>
                    <a:pt x="6405" y="3573"/>
                    <a:pt x="6471" y="3407"/>
                  </a:cubicBezTo>
                  <a:cubicBezTo>
                    <a:pt x="6571" y="3240"/>
                    <a:pt x="6338" y="2940"/>
                    <a:pt x="6138" y="2940"/>
                  </a:cubicBezTo>
                  <a:cubicBezTo>
                    <a:pt x="5938" y="2940"/>
                    <a:pt x="4770" y="3774"/>
                    <a:pt x="4770" y="3774"/>
                  </a:cubicBezTo>
                  <a:cubicBezTo>
                    <a:pt x="4770" y="3774"/>
                    <a:pt x="6004" y="2339"/>
                    <a:pt x="6104" y="2139"/>
                  </a:cubicBezTo>
                  <a:cubicBezTo>
                    <a:pt x="6205" y="1906"/>
                    <a:pt x="5871" y="1605"/>
                    <a:pt x="5738" y="1605"/>
                  </a:cubicBezTo>
                  <a:cubicBezTo>
                    <a:pt x="5571" y="1605"/>
                    <a:pt x="4103" y="2906"/>
                    <a:pt x="4103" y="2906"/>
                  </a:cubicBezTo>
                  <a:cubicBezTo>
                    <a:pt x="4103" y="2906"/>
                    <a:pt x="5371" y="972"/>
                    <a:pt x="5371" y="738"/>
                  </a:cubicBezTo>
                  <a:cubicBezTo>
                    <a:pt x="5404" y="538"/>
                    <a:pt x="5037" y="371"/>
                    <a:pt x="4837" y="338"/>
                  </a:cubicBezTo>
                  <a:cubicBezTo>
                    <a:pt x="4834" y="337"/>
                    <a:pt x="4830" y="336"/>
                    <a:pt x="4826" y="336"/>
                  </a:cubicBezTo>
                  <a:cubicBezTo>
                    <a:pt x="4561" y="336"/>
                    <a:pt x="3102" y="2606"/>
                    <a:pt x="3102" y="2606"/>
                  </a:cubicBezTo>
                  <a:cubicBezTo>
                    <a:pt x="3102" y="2606"/>
                    <a:pt x="4036" y="438"/>
                    <a:pt x="4036" y="304"/>
                  </a:cubicBezTo>
                  <a:cubicBezTo>
                    <a:pt x="4036" y="181"/>
                    <a:pt x="3751" y="1"/>
                    <a:pt x="3497" y="1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4"/>
            <p:cNvSpPr/>
            <p:nvPr/>
          </p:nvSpPr>
          <p:spPr>
            <a:xfrm>
              <a:off x="909426" y="2665149"/>
              <a:ext cx="558767" cy="384099"/>
            </a:xfrm>
            <a:custGeom>
              <a:avLst/>
              <a:gdLst/>
              <a:ahLst/>
              <a:cxnLst/>
              <a:rect l="l" t="t" r="r" b="b"/>
              <a:pathLst>
                <a:path w="31824" h="21876" extrusionOk="0">
                  <a:moveTo>
                    <a:pt x="29321" y="1"/>
                  </a:moveTo>
                  <a:cubicBezTo>
                    <a:pt x="19477" y="11310"/>
                    <a:pt x="10384" y="13313"/>
                    <a:pt x="5178" y="13313"/>
                  </a:cubicBezTo>
                  <a:cubicBezTo>
                    <a:pt x="2321" y="13313"/>
                    <a:pt x="634" y="12710"/>
                    <a:pt x="634" y="12710"/>
                  </a:cubicBezTo>
                  <a:lnTo>
                    <a:pt x="0" y="20549"/>
                  </a:lnTo>
                  <a:cubicBezTo>
                    <a:pt x="2598" y="21472"/>
                    <a:pt x="5045" y="21876"/>
                    <a:pt x="7336" y="21876"/>
                  </a:cubicBezTo>
                  <a:cubicBezTo>
                    <a:pt x="23348" y="21876"/>
                    <a:pt x="31823" y="2169"/>
                    <a:pt x="31823" y="2169"/>
                  </a:cubicBezTo>
                  <a:cubicBezTo>
                    <a:pt x="31823" y="2169"/>
                    <a:pt x="30689" y="68"/>
                    <a:pt x="29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4"/>
            <p:cNvSpPr/>
            <p:nvPr/>
          </p:nvSpPr>
          <p:spPr>
            <a:xfrm>
              <a:off x="1144585" y="1464844"/>
              <a:ext cx="1763253" cy="2352480"/>
            </a:xfrm>
            <a:custGeom>
              <a:avLst/>
              <a:gdLst/>
              <a:ahLst/>
              <a:cxnLst/>
              <a:rect l="l" t="t" r="r" b="b"/>
              <a:pathLst>
                <a:path w="99901" h="133285" extrusionOk="0">
                  <a:moveTo>
                    <a:pt x="0" y="1"/>
                  </a:moveTo>
                  <a:lnTo>
                    <a:pt x="0" y="133285"/>
                  </a:lnTo>
                  <a:lnTo>
                    <a:pt x="99900" y="133285"/>
                  </a:lnTo>
                  <a:lnTo>
                    <a:pt x="999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4"/>
            <p:cNvSpPr/>
            <p:nvPr/>
          </p:nvSpPr>
          <p:spPr>
            <a:xfrm>
              <a:off x="1252515" y="1623659"/>
              <a:ext cx="1547393" cy="2106969"/>
            </a:xfrm>
            <a:custGeom>
              <a:avLst/>
              <a:gdLst/>
              <a:ahLst/>
              <a:cxnLst/>
              <a:rect l="l" t="t" r="r" b="b"/>
              <a:pathLst>
                <a:path w="87671" h="119375" extrusionOk="0">
                  <a:moveTo>
                    <a:pt x="0" y="0"/>
                  </a:moveTo>
                  <a:lnTo>
                    <a:pt x="0" y="119375"/>
                  </a:lnTo>
                  <a:lnTo>
                    <a:pt x="87670" y="119375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4"/>
            <p:cNvSpPr/>
            <p:nvPr/>
          </p:nvSpPr>
          <p:spPr>
            <a:xfrm>
              <a:off x="1252515" y="1587388"/>
              <a:ext cx="1547393" cy="2107410"/>
            </a:xfrm>
            <a:custGeom>
              <a:avLst/>
              <a:gdLst/>
              <a:ahLst/>
              <a:cxnLst/>
              <a:rect l="l" t="t" r="r" b="b"/>
              <a:pathLst>
                <a:path w="87671" h="119400" extrusionOk="0">
                  <a:moveTo>
                    <a:pt x="0" y="0"/>
                  </a:moveTo>
                  <a:lnTo>
                    <a:pt x="0" y="119399"/>
                  </a:lnTo>
                  <a:lnTo>
                    <a:pt x="87670" y="119399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4"/>
            <p:cNvSpPr/>
            <p:nvPr/>
          </p:nvSpPr>
          <p:spPr>
            <a:xfrm>
              <a:off x="1136607" y="1457325"/>
              <a:ext cx="154402" cy="153961"/>
            </a:xfrm>
            <a:custGeom>
              <a:avLst/>
              <a:gdLst/>
              <a:ahLst/>
              <a:cxnLst/>
              <a:rect l="l" t="t" r="r" b="b"/>
              <a:pathLst>
                <a:path w="8748" h="8723" extrusionOk="0">
                  <a:moveTo>
                    <a:pt x="1" y="1"/>
                  </a:moveTo>
                  <a:lnTo>
                    <a:pt x="1" y="8723"/>
                  </a:lnTo>
                  <a:lnTo>
                    <a:pt x="87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4"/>
            <p:cNvSpPr/>
            <p:nvPr/>
          </p:nvSpPr>
          <p:spPr>
            <a:xfrm>
              <a:off x="2761395" y="1457325"/>
              <a:ext cx="153961" cy="153961"/>
            </a:xfrm>
            <a:custGeom>
              <a:avLst/>
              <a:gdLst/>
              <a:ahLst/>
              <a:cxnLst/>
              <a:rect l="l" t="t" r="r" b="b"/>
              <a:pathLst>
                <a:path w="8723" h="8723" extrusionOk="0">
                  <a:moveTo>
                    <a:pt x="1" y="1"/>
                  </a:moveTo>
                  <a:lnTo>
                    <a:pt x="8722" y="8723"/>
                  </a:lnTo>
                  <a:lnTo>
                    <a:pt x="8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4"/>
            <p:cNvSpPr/>
            <p:nvPr/>
          </p:nvSpPr>
          <p:spPr>
            <a:xfrm>
              <a:off x="1136607" y="3677077"/>
              <a:ext cx="154402" cy="153961"/>
            </a:xfrm>
            <a:custGeom>
              <a:avLst/>
              <a:gdLst/>
              <a:ahLst/>
              <a:cxnLst/>
              <a:rect l="l" t="t" r="r" b="b"/>
              <a:pathLst>
                <a:path w="8748" h="8723" extrusionOk="0">
                  <a:moveTo>
                    <a:pt x="1" y="1"/>
                  </a:moveTo>
                  <a:lnTo>
                    <a:pt x="1" y="8723"/>
                  </a:lnTo>
                  <a:lnTo>
                    <a:pt x="8748" y="8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761395" y="3677077"/>
              <a:ext cx="153961" cy="153961"/>
            </a:xfrm>
            <a:custGeom>
              <a:avLst/>
              <a:gdLst/>
              <a:ahLst/>
              <a:cxnLst/>
              <a:rect l="l" t="t" r="r" b="b"/>
              <a:pathLst>
                <a:path w="8723" h="8723" extrusionOk="0">
                  <a:moveTo>
                    <a:pt x="8722" y="1"/>
                  </a:moveTo>
                  <a:lnTo>
                    <a:pt x="1" y="8723"/>
                  </a:lnTo>
                  <a:lnTo>
                    <a:pt x="8722" y="8723"/>
                  </a:lnTo>
                  <a:lnTo>
                    <a:pt x="8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1916049" y="1370628"/>
              <a:ext cx="220307" cy="158744"/>
            </a:xfrm>
            <a:custGeom>
              <a:avLst/>
              <a:gdLst/>
              <a:ahLst/>
              <a:cxnLst/>
              <a:rect l="l" t="t" r="r" b="b"/>
              <a:pathLst>
                <a:path w="12482" h="8994" extrusionOk="0">
                  <a:moveTo>
                    <a:pt x="6241" y="1"/>
                  </a:moveTo>
                  <a:cubicBezTo>
                    <a:pt x="2783" y="1"/>
                    <a:pt x="1" y="2808"/>
                    <a:pt x="1" y="6241"/>
                  </a:cubicBezTo>
                  <a:lnTo>
                    <a:pt x="1" y="6768"/>
                  </a:lnTo>
                  <a:cubicBezTo>
                    <a:pt x="1" y="8562"/>
                    <a:pt x="749" y="8994"/>
                    <a:pt x="1953" y="8994"/>
                  </a:cubicBezTo>
                  <a:cubicBezTo>
                    <a:pt x="3069" y="8994"/>
                    <a:pt x="4577" y="8622"/>
                    <a:pt x="6241" y="8622"/>
                  </a:cubicBezTo>
                  <a:cubicBezTo>
                    <a:pt x="7893" y="8622"/>
                    <a:pt x="9401" y="8994"/>
                    <a:pt x="10520" y="8994"/>
                  </a:cubicBezTo>
                  <a:cubicBezTo>
                    <a:pt x="11726" y="8994"/>
                    <a:pt x="12482" y="8562"/>
                    <a:pt x="12482" y="6768"/>
                  </a:cubicBezTo>
                  <a:lnTo>
                    <a:pt x="12482" y="6241"/>
                  </a:lnTo>
                  <a:cubicBezTo>
                    <a:pt x="12482" y="2808"/>
                    <a:pt x="9675" y="1"/>
                    <a:pt x="6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1738225" y="1611268"/>
              <a:ext cx="575514" cy="51785"/>
            </a:xfrm>
            <a:custGeom>
              <a:avLst/>
              <a:gdLst/>
              <a:ahLst/>
              <a:cxnLst/>
              <a:rect l="l" t="t" r="r" b="b"/>
              <a:pathLst>
                <a:path w="32607" h="2934" extrusionOk="0">
                  <a:moveTo>
                    <a:pt x="0" y="1"/>
                  </a:moveTo>
                  <a:lnTo>
                    <a:pt x="0" y="2933"/>
                  </a:lnTo>
                  <a:lnTo>
                    <a:pt x="32607" y="2933"/>
                  </a:lnTo>
                  <a:lnTo>
                    <a:pt x="32607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1722746" y="1437875"/>
              <a:ext cx="606931" cy="203946"/>
            </a:xfrm>
            <a:custGeom>
              <a:avLst/>
              <a:gdLst/>
              <a:ahLst/>
              <a:cxnLst/>
              <a:rect l="l" t="t" r="r" b="b"/>
              <a:pathLst>
                <a:path w="34387" h="11555" extrusionOk="0">
                  <a:moveTo>
                    <a:pt x="0" y="0"/>
                  </a:moveTo>
                  <a:lnTo>
                    <a:pt x="0" y="11554"/>
                  </a:lnTo>
                  <a:lnTo>
                    <a:pt x="34386" y="11554"/>
                  </a:lnTo>
                  <a:lnTo>
                    <a:pt x="343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1407340" y="1977982"/>
              <a:ext cx="211465" cy="211465"/>
            </a:xfrm>
            <a:custGeom>
              <a:avLst/>
              <a:gdLst/>
              <a:ahLst/>
              <a:cxnLst/>
              <a:rect l="l" t="t" r="r" b="b"/>
              <a:pathLst>
                <a:path w="11981" h="11981" extrusionOk="0">
                  <a:moveTo>
                    <a:pt x="0" y="1"/>
                  </a:moveTo>
                  <a:lnTo>
                    <a:pt x="0" y="11981"/>
                  </a:lnTo>
                  <a:lnTo>
                    <a:pt x="11980" y="11981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1384784" y="1955426"/>
              <a:ext cx="256578" cy="256578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407340" y="2302231"/>
              <a:ext cx="211465" cy="211906"/>
            </a:xfrm>
            <a:custGeom>
              <a:avLst/>
              <a:gdLst/>
              <a:ahLst/>
              <a:cxnLst/>
              <a:rect l="l" t="t" r="r" b="b"/>
              <a:pathLst>
                <a:path w="11981" h="12006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1384784" y="2279674"/>
              <a:ext cx="256578" cy="256596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1407340" y="2626479"/>
              <a:ext cx="211465" cy="211906"/>
            </a:xfrm>
            <a:custGeom>
              <a:avLst/>
              <a:gdLst/>
              <a:ahLst/>
              <a:cxnLst/>
              <a:rect l="l" t="t" r="r" b="b"/>
              <a:pathLst>
                <a:path w="11981" h="12006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1384784" y="2604363"/>
              <a:ext cx="256578" cy="256596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27"/>
                  </a:moveTo>
                  <a:lnTo>
                    <a:pt x="14085" y="14086"/>
                  </a:lnTo>
                  <a:lnTo>
                    <a:pt x="426" y="14086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1363551" y="1930310"/>
              <a:ext cx="311876" cy="227738"/>
            </a:xfrm>
            <a:custGeom>
              <a:avLst/>
              <a:gdLst/>
              <a:ahLst/>
              <a:cxnLst/>
              <a:rect l="l" t="t" r="r" b="b"/>
              <a:pathLst>
                <a:path w="17670" h="12903" extrusionOk="0">
                  <a:moveTo>
                    <a:pt x="16309" y="0"/>
                  </a:moveTo>
                  <a:cubicBezTo>
                    <a:pt x="15979" y="0"/>
                    <a:pt x="15651" y="132"/>
                    <a:pt x="15414" y="396"/>
                  </a:cubicBezTo>
                  <a:lnTo>
                    <a:pt x="7293" y="9368"/>
                  </a:lnTo>
                  <a:lnTo>
                    <a:pt x="2181" y="4306"/>
                  </a:lnTo>
                  <a:cubicBezTo>
                    <a:pt x="1943" y="4068"/>
                    <a:pt x="1635" y="3949"/>
                    <a:pt x="1328" y="3949"/>
                  </a:cubicBezTo>
                  <a:cubicBezTo>
                    <a:pt x="1021" y="3949"/>
                    <a:pt x="714" y="4068"/>
                    <a:pt x="476" y="4306"/>
                  </a:cubicBezTo>
                  <a:cubicBezTo>
                    <a:pt x="0" y="4807"/>
                    <a:pt x="0" y="5559"/>
                    <a:pt x="476" y="6035"/>
                  </a:cubicBezTo>
                  <a:lnTo>
                    <a:pt x="7394" y="12902"/>
                  </a:lnTo>
                  <a:lnTo>
                    <a:pt x="17218" y="2050"/>
                  </a:lnTo>
                  <a:cubicBezTo>
                    <a:pt x="17669" y="1549"/>
                    <a:pt x="17644" y="772"/>
                    <a:pt x="17143" y="321"/>
                  </a:cubicBezTo>
                  <a:cubicBezTo>
                    <a:pt x="16906" y="107"/>
                    <a:pt x="16606" y="0"/>
                    <a:pt x="16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1363551" y="2257205"/>
              <a:ext cx="311876" cy="227738"/>
            </a:xfrm>
            <a:custGeom>
              <a:avLst/>
              <a:gdLst/>
              <a:ahLst/>
              <a:cxnLst/>
              <a:rect l="l" t="t" r="r" b="b"/>
              <a:pathLst>
                <a:path w="17670" h="12903" extrusionOk="0">
                  <a:moveTo>
                    <a:pt x="16309" y="1"/>
                  </a:moveTo>
                  <a:cubicBezTo>
                    <a:pt x="15979" y="1"/>
                    <a:pt x="15651" y="133"/>
                    <a:pt x="15414" y="396"/>
                  </a:cubicBezTo>
                  <a:lnTo>
                    <a:pt x="7293" y="9369"/>
                  </a:lnTo>
                  <a:lnTo>
                    <a:pt x="2181" y="4306"/>
                  </a:lnTo>
                  <a:cubicBezTo>
                    <a:pt x="1943" y="4068"/>
                    <a:pt x="1635" y="3949"/>
                    <a:pt x="1328" y="3949"/>
                  </a:cubicBezTo>
                  <a:cubicBezTo>
                    <a:pt x="1021" y="3949"/>
                    <a:pt x="714" y="4068"/>
                    <a:pt x="476" y="4306"/>
                  </a:cubicBezTo>
                  <a:cubicBezTo>
                    <a:pt x="0" y="4782"/>
                    <a:pt x="0" y="5559"/>
                    <a:pt x="476" y="6036"/>
                  </a:cubicBezTo>
                  <a:lnTo>
                    <a:pt x="7394" y="12903"/>
                  </a:lnTo>
                  <a:lnTo>
                    <a:pt x="17218" y="2051"/>
                  </a:lnTo>
                  <a:cubicBezTo>
                    <a:pt x="17669" y="1549"/>
                    <a:pt x="17644" y="772"/>
                    <a:pt x="17143" y="321"/>
                  </a:cubicBezTo>
                  <a:cubicBezTo>
                    <a:pt x="16906" y="108"/>
                    <a:pt x="16606" y="1"/>
                    <a:pt x="16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1363551" y="2576353"/>
              <a:ext cx="311876" cy="227544"/>
            </a:xfrm>
            <a:custGeom>
              <a:avLst/>
              <a:gdLst/>
              <a:ahLst/>
              <a:cxnLst/>
              <a:rect l="l" t="t" r="r" b="b"/>
              <a:pathLst>
                <a:path w="17670" h="12892" extrusionOk="0">
                  <a:moveTo>
                    <a:pt x="16334" y="0"/>
                  </a:moveTo>
                  <a:cubicBezTo>
                    <a:pt x="15995" y="0"/>
                    <a:pt x="15657" y="139"/>
                    <a:pt x="15414" y="410"/>
                  </a:cubicBezTo>
                  <a:lnTo>
                    <a:pt x="7293" y="9357"/>
                  </a:lnTo>
                  <a:lnTo>
                    <a:pt x="2181" y="4294"/>
                  </a:lnTo>
                  <a:cubicBezTo>
                    <a:pt x="1946" y="4059"/>
                    <a:pt x="1643" y="3940"/>
                    <a:pt x="1340" y="3940"/>
                  </a:cubicBezTo>
                  <a:cubicBezTo>
                    <a:pt x="1029" y="3940"/>
                    <a:pt x="717" y="4066"/>
                    <a:pt x="476" y="4320"/>
                  </a:cubicBezTo>
                  <a:cubicBezTo>
                    <a:pt x="0" y="4796"/>
                    <a:pt x="0" y="5548"/>
                    <a:pt x="476" y="6024"/>
                  </a:cubicBezTo>
                  <a:lnTo>
                    <a:pt x="7394" y="12891"/>
                  </a:lnTo>
                  <a:lnTo>
                    <a:pt x="17218" y="2039"/>
                  </a:lnTo>
                  <a:cubicBezTo>
                    <a:pt x="17669" y="1538"/>
                    <a:pt x="17644" y="761"/>
                    <a:pt x="17143" y="309"/>
                  </a:cubicBezTo>
                  <a:cubicBezTo>
                    <a:pt x="16912" y="102"/>
                    <a:pt x="16623" y="0"/>
                    <a:pt x="16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1407340" y="2951168"/>
              <a:ext cx="211465" cy="211465"/>
            </a:xfrm>
            <a:custGeom>
              <a:avLst/>
              <a:gdLst/>
              <a:ahLst/>
              <a:cxnLst/>
              <a:rect l="l" t="t" r="r" b="b"/>
              <a:pathLst>
                <a:path w="11981" h="11981" extrusionOk="0">
                  <a:moveTo>
                    <a:pt x="0" y="1"/>
                  </a:moveTo>
                  <a:lnTo>
                    <a:pt x="0" y="11981"/>
                  </a:lnTo>
                  <a:lnTo>
                    <a:pt x="11980" y="11981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1384784" y="2928611"/>
              <a:ext cx="256578" cy="256596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27"/>
                  </a:moveTo>
                  <a:lnTo>
                    <a:pt x="14085" y="14086"/>
                  </a:lnTo>
                  <a:lnTo>
                    <a:pt x="426" y="14086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1407340" y="3275416"/>
              <a:ext cx="211465" cy="211924"/>
            </a:xfrm>
            <a:custGeom>
              <a:avLst/>
              <a:gdLst/>
              <a:ahLst/>
              <a:cxnLst/>
              <a:rect l="l" t="t" r="r" b="b"/>
              <a:pathLst>
                <a:path w="11981" h="12007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1384784" y="3252860"/>
              <a:ext cx="256578" cy="256596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1717874" y="2009841"/>
              <a:ext cx="936933" cy="25222"/>
            </a:xfrm>
            <a:custGeom>
              <a:avLst/>
              <a:gdLst/>
              <a:ahLst/>
              <a:cxnLst/>
              <a:rect l="l" t="t" r="r" b="b"/>
              <a:pathLst>
                <a:path w="53084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1717874" y="2070874"/>
              <a:ext cx="936933" cy="25681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53083" y="1455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1717874" y="2132367"/>
              <a:ext cx="289760" cy="25681"/>
            </a:xfrm>
            <a:custGeom>
              <a:avLst/>
              <a:gdLst/>
              <a:ahLst/>
              <a:cxnLst/>
              <a:rect l="l" t="t" r="r" b="b"/>
              <a:pathLst>
                <a:path w="1641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16417" y="1454"/>
                  </a:lnTo>
                  <a:lnTo>
                    <a:pt x="16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1717874" y="2330100"/>
              <a:ext cx="936933" cy="25240"/>
            </a:xfrm>
            <a:custGeom>
              <a:avLst/>
              <a:gdLst/>
              <a:ahLst/>
              <a:cxnLst/>
              <a:rect l="l" t="t" r="r" b="b"/>
              <a:pathLst>
                <a:path w="53084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4"/>
            <p:cNvSpPr/>
            <p:nvPr/>
          </p:nvSpPr>
          <p:spPr>
            <a:xfrm>
              <a:off x="1717874" y="2391151"/>
              <a:ext cx="936933" cy="25681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4"/>
            <p:cNvSpPr/>
            <p:nvPr/>
          </p:nvSpPr>
          <p:spPr>
            <a:xfrm>
              <a:off x="1717874" y="2452644"/>
              <a:ext cx="612243" cy="25663"/>
            </a:xfrm>
            <a:custGeom>
              <a:avLst/>
              <a:gdLst/>
              <a:ahLst/>
              <a:cxnLst/>
              <a:rect l="l" t="t" r="r" b="b"/>
              <a:pathLst>
                <a:path w="34688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34687" y="1454"/>
                  </a:lnTo>
                  <a:lnTo>
                    <a:pt x="346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1717874" y="2650377"/>
              <a:ext cx="936933" cy="25222"/>
            </a:xfrm>
            <a:custGeom>
              <a:avLst/>
              <a:gdLst/>
              <a:ahLst/>
              <a:cxnLst/>
              <a:rect l="l" t="t" r="r" b="b"/>
              <a:pathLst>
                <a:path w="53084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1717874" y="2711411"/>
              <a:ext cx="801575" cy="25681"/>
            </a:xfrm>
            <a:custGeom>
              <a:avLst/>
              <a:gdLst/>
              <a:ahLst/>
              <a:cxnLst/>
              <a:rect l="l" t="t" r="r" b="b"/>
              <a:pathLst>
                <a:path w="45415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45414" y="1455"/>
                  </a:lnTo>
                  <a:lnTo>
                    <a:pt x="454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1717874" y="2772903"/>
              <a:ext cx="289760" cy="25681"/>
            </a:xfrm>
            <a:custGeom>
              <a:avLst/>
              <a:gdLst/>
              <a:ahLst/>
              <a:cxnLst/>
              <a:rect l="l" t="t" r="r" b="b"/>
              <a:pathLst>
                <a:path w="1641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16417" y="1454"/>
                  </a:lnTo>
                  <a:lnTo>
                    <a:pt x="16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1717874" y="2970636"/>
              <a:ext cx="936933" cy="25240"/>
            </a:xfrm>
            <a:custGeom>
              <a:avLst/>
              <a:gdLst/>
              <a:ahLst/>
              <a:cxnLst/>
              <a:rect l="l" t="t" r="r" b="b"/>
              <a:pathLst>
                <a:path w="53084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1717874" y="3031687"/>
              <a:ext cx="472014" cy="25663"/>
            </a:xfrm>
            <a:custGeom>
              <a:avLst/>
              <a:gdLst/>
              <a:ahLst/>
              <a:cxnLst/>
              <a:rect l="l" t="t" r="r" b="b"/>
              <a:pathLst>
                <a:path w="26743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26742" y="1454"/>
                  </a:lnTo>
                  <a:lnTo>
                    <a:pt x="26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1717874" y="3290913"/>
              <a:ext cx="936933" cy="25663"/>
            </a:xfrm>
            <a:custGeom>
              <a:avLst/>
              <a:gdLst/>
              <a:ahLst/>
              <a:cxnLst/>
              <a:rect l="l" t="t" r="r" b="b"/>
              <a:pathLst>
                <a:path w="53084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1717874" y="3351947"/>
              <a:ext cx="936933" cy="25681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1717874" y="3413439"/>
              <a:ext cx="683020" cy="25681"/>
            </a:xfrm>
            <a:custGeom>
              <a:avLst/>
              <a:gdLst/>
              <a:ahLst/>
              <a:cxnLst/>
              <a:rect l="l" t="t" r="r" b="b"/>
              <a:pathLst>
                <a:path w="38698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38697" y="1454"/>
                  </a:lnTo>
                  <a:lnTo>
                    <a:pt x="386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1582075" y="1748850"/>
              <a:ext cx="890478" cy="63275"/>
            </a:xfrm>
            <a:custGeom>
              <a:avLst/>
              <a:gdLst/>
              <a:ahLst/>
              <a:cxnLst/>
              <a:rect l="l" t="t" r="r" b="b"/>
              <a:pathLst>
                <a:path w="50452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50452" y="3584"/>
                  </a:lnTo>
                  <a:lnTo>
                    <a:pt x="50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2000539" y="1394509"/>
              <a:ext cx="50885" cy="50461"/>
            </a:xfrm>
            <a:custGeom>
              <a:avLst/>
              <a:gdLst/>
              <a:ahLst/>
              <a:cxnLst/>
              <a:rect l="l" t="t" r="r" b="b"/>
              <a:pathLst>
                <a:path w="2883" h="2859" extrusionOk="0">
                  <a:moveTo>
                    <a:pt x="1454" y="1"/>
                  </a:moveTo>
                  <a:cubicBezTo>
                    <a:pt x="652" y="1"/>
                    <a:pt x="1" y="628"/>
                    <a:pt x="1" y="1430"/>
                  </a:cubicBezTo>
                  <a:cubicBezTo>
                    <a:pt x="1" y="2232"/>
                    <a:pt x="652" y="2858"/>
                    <a:pt x="1454" y="2858"/>
                  </a:cubicBezTo>
                  <a:cubicBezTo>
                    <a:pt x="2231" y="2858"/>
                    <a:pt x="2883" y="2232"/>
                    <a:pt x="2883" y="1430"/>
                  </a:cubicBezTo>
                  <a:cubicBezTo>
                    <a:pt x="2883" y="628"/>
                    <a:pt x="2231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4"/>
            <p:cNvSpPr/>
            <p:nvPr/>
          </p:nvSpPr>
          <p:spPr>
            <a:xfrm>
              <a:off x="1309456" y="3748107"/>
              <a:ext cx="117147" cy="86105"/>
            </a:xfrm>
            <a:custGeom>
              <a:avLst/>
              <a:gdLst/>
              <a:ahLst/>
              <a:cxnLst/>
              <a:rect l="l" t="t" r="r" b="b"/>
              <a:pathLst>
                <a:path w="6672" h="4904" extrusionOk="0">
                  <a:moveTo>
                    <a:pt x="3803" y="0"/>
                  </a:moveTo>
                  <a:lnTo>
                    <a:pt x="401" y="401"/>
                  </a:lnTo>
                  <a:lnTo>
                    <a:pt x="0" y="4037"/>
                  </a:lnTo>
                  <a:lnTo>
                    <a:pt x="6672" y="4904"/>
                  </a:lnTo>
                  <a:cubicBezTo>
                    <a:pt x="6672" y="4904"/>
                    <a:pt x="6005" y="2936"/>
                    <a:pt x="3369" y="2736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4"/>
            <p:cNvSpPr/>
            <p:nvPr/>
          </p:nvSpPr>
          <p:spPr>
            <a:xfrm>
              <a:off x="744256" y="3797305"/>
              <a:ext cx="104277" cy="124767"/>
            </a:xfrm>
            <a:custGeom>
              <a:avLst/>
              <a:gdLst/>
              <a:ahLst/>
              <a:cxnLst/>
              <a:rect l="l" t="t" r="r" b="b"/>
              <a:pathLst>
                <a:path w="5939" h="7106" extrusionOk="0">
                  <a:moveTo>
                    <a:pt x="3770" y="0"/>
                  </a:moveTo>
                  <a:lnTo>
                    <a:pt x="1" y="3002"/>
                  </a:lnTo>
                  <a:lnTo>
                    <a:pt x="1902" y="7105"/>
                  </a:lnTo>
                  <a:lnTo>
                    <a:pt x="5938" y="7105"/>
                  </a:lnTo>
                  <a:cubicBezTo>
                    <a:pt x="5938" y="7105"/>
                    <a:pt x="5738" y="5905"/>
                    <a:pt x="3770" y="5771"/>
                  </a:cubicBezTo>
                  <a:cubicBezTo>
                    <a:pt x="4471" y="4103"/>
                    <a:pt x="5938" y="1735"/>
                    <a:pt x="5938" y="1735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796966" y="3356277"/>
              <a:ext cx="297556" cy="480862"/>
            </a:xfrm>
            <a:custGeom>
              <a:avLst/>
              <a:gdLst/>
              <a:ahLst/>
              <a:cxnLst/>
              <a:rect l="l" t="t" r="r" b="b"/>
              <a:pathLst>
                <a:path w="16947" h="27387" extrusionOk="0">
                  <a:moveTo>
                    <a:pt x="4537" y="0"/>
                  </a:moveTo>
                  <a:cubicBezTo>
                    <a:pt x="4537" y="0"/>
                    <a:pt x="12577" y="9240"/>
                    <a:pt x="1" y="25185"/>
                  </a:cubicBezTo>
                  <a:cubicBezTo>
                    <a:pt x="668" y="27086"/>
                    <a:pt x="3403" y="27387"/>
                    <a:pt x="3403" y="27387"/>
                  </a:cubicBezTo>
                  <a:cubicBezTo>
                    <a:pt x="3403" y="27387"/>
                    <a:pt x="16946" y="18447"/>
                    <a:pt x="16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816297" y="2501155"/>
              <a:ext cx="305755" cy="260649"/>
            </a:xfrm>
            <a:custGeom>
              <a:avLst/>
              <a:gdLst/>
              <a:ahLst/>
              <a:cxnLst/>
              <a:rect l="l" t="t" r="r" b="b"/>
              <a:pathLst>
                <a:path w="17414" h="14845" extrusionOk="0">
                  <a:moveTo>
                    <a:pt x="2136" y="14845"/>
                  </a:moveTo>
                  <a:cubicBezTo>
                    <a:pt x="2136" y="14845"/>
                    <a:pt x="601" y="13144"/>
                    <a:pt x="301" y="9641"/>
                  </a:cubicBezTo>
                  <a:cubicBezTo>
                    <a:pt x="1" y="6172"/>
                    <a:pt x="301" y="3470"/>
                    <a:pt x="1268" y="2803"/>
                  </a:cubicBezTo>
                  <a:cubicBezTo>
                    <a:pt x="2236" y="2136"/>
                    <a:pt x="3403" y="2803"/>
                    <a:pt x="3403" y="2803"/>
                  </a:cubicBezTo>
                  <a:cubicBezTo>
                    <a:pt x="3403" y="2803"/>
                    <a:pt x="3570" y="1068"/>
                    <a:pt x="4837" y="868"/>
                  </a:cubicBezTo>
                  <a:cubicBezTo>
                    <a:pt x="6105" y="668"/>
                    <a:pt x="6372" y="1635"/>
                    <a:pt x="6372" y="1635"/>
                  </a:cubicBezTo>
                  <a:cubicBezTo>
                    <a:pt x="6372" y="1635"/>
                    <a:pt x="6672" y="1"/>
                    <a:pt x="8407" y="1"/>
                  </a:cubicBezTo>
                  <a:cubicBezTo>
                    <a:pt x="10141" y="1"/>
                    <a:pt x="10742" y="1735"/>
                    <a:pt x="12476" y="1635"/>
                  </a:cubicBezTo>
                  <a:cubicBezTo>
                    <a:pt x="14211" y="1535"/>
                    <a:pt x="17213" y="2136"/>
                    <a:pt x="17313" y="3970"/>
                  </a:cubicBezTo>
                  <a:cubicBezTo>
                    <a:pt x="17413" y="5805"/>
                    <a:pt x="12843" y="7406"/>
                    <a:pt x="12843" y="7406"/>
                  </a:cubicBezTo>
                  <a:close/>
                </a:path>
              </a:pathLst>
            </a:custGeom>
            <a:solidFill>
              <a:srgbClr val="543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826850" y="2566665"/>
              <a:ext cx="238965" cy="245268"/>
            </a:xfrm>
            <a:custGeom>
              <a:avLst/>
              <a:gdLst/>
              <a:ahLst/>
              <a:cxnLst/>
              <a:rect l="l" t="t" r="r" b="b"/>
              <a:pathLst>
                <a:path w="13610" h="13969" extrusionOk="0">
                  <a:moveTo>
                    <a:pt x="10773" y="0"/>
                  </a:moveTo>
                  <a:cubicBezTo>
                    <a:pt x="7907" y="0"/>
                    <a:pt x="3024" y="1805"/>
                    <a:pt x="1835" y="4476"/>
                  </a:cubicBezTo>
                  <a:cubicBezTo>
                    <a:pt x="1835" y="4476"/>
                    <a:pt x="0" y="12882"/>
                    <a:pt x="3469" y="13649"/>
                  </a:cubicBezTo>
                  <a:cubicBezTo>
                    <a:pt x="4467" y="13870"/>
                    <a:pt x="5570" y="13969"/>
                    <a:pt x="6661" y="13969"/>
                  </a:cubicBezTo>
                  <a:cubicBezTo>
                    <a:pt x="9360" y="13969"/>
                    <a:pt x="11982" y="13361"/>
                    <a:pt x="12743" y="12481"/>
                  </a:cubicBezTo>
                  <a:cubicBezTo>
                    <a:pt x="13510" y="11614"/>
                    <a:pt x="13610" y="2841"/>
                    <a:pt x="12843" y="806"/>
                  </a:cubicBezTo>
                  <a:cubicBezTo>
                    <a:pt x="12634" y="253"/>
                    <a:pt x="11844" y="0"/>
                    <a:pt x="10773" y="0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4"/>
            <p:cNvSpPr/>
            <p:nvPr/>
          </p:nvSpPr>
          <p:spPr>
            <a:xfrm>
              <a:off x="823321" y="2518151"/>
              <a:ext cx="247779" cy="203252"/>
            </a:xfrm>
            <a:custGeom>
              <a:avLst/>
              <a:gdLst/>
              <a:ahLst/>
              <a:cxnLst/>
              <a:rect l="l" t="t" r="r" b="b"/>
              <a:pathLst>
                <a:path w="14112" h="11576" extrusionOk="0">
                  <a:moveTo>
                    <a:pt x="1068" y="9740"/>
                  </a:moveTo>
                  <a:cubicBezTo>
                    <a:pt x="1068" y="9740"/>
                    <a:pt x="4237" y="11575"/>
                    <a:pt x="5305" y="10241"/>
                  </a:cubicBezTo>
                  <a:cubicBezTo>
                    <a:pt x="6372" y="8873"/>
                    <a:pt x="5305" y="5104"/>
                    <a:pt x="5305" y="5104"/>
                  </a:cubicBezTo>
                  <a:cubicBezTo>
                    <a:pt x="5305" y="5104"/>
                    <a:pt x="12110" y="6105"/>
                    <a:pt x="14111" y="3870"/>
                  </a:cubicBezTo>
                  <a:cubicBezTo>
                    <a:pt x="13310" y="0"/>
                    <a:pt x="4738" y="2769"/>
                    <a:pt x="4738" y="2769"/>
                  </a:cubicBezTo>
                  <a:cubicBezTo>
                    <a:pt x="4738" y="2769"/>
                    <a:pt x="1" y="4403"/>
                    <a:pt x="1068" y="9740"/>
                  </a:cubicBezTo>
                  <a:close/>
                </a:path>
              </a:pathLst>
            </a:custGeom>
            <a:solidFill>
              <a:srgbClr val="543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4"/>
            <p:cNvSpPr/>
            <p:nvPr/>
          </p:nvSpPr>
          <p:spPr>
            <a:xfrm>
              <a:off x="840545" y="2660478"/>
              <a:ext cx="58942" cy="60312"/>
            </a:xfrm>
            <a:custGeom>
              <a:avLst/>
              <a:gdLst/>
              <a:ahLst/>
              <a:cxnLst/>
              <a:rect l="l" t="t" r="r" b="b"/>
              <a:pathLst>
                <a:path w="3357" h="3435" extrusionOk="0">
                  <a:moveTo>
                    <a:pt x="1742" y="1"/>
                  </a:moveTo>
                  <a:cubicBezTo>
                    <a:pt x="863" y="1"/>
                    <a:pt x="1" y="720"/>
                    <a:pt x="755" y="2902"/>
                  </a:cubicBezTo>
                  <a:cubicBezTo>
                    <a:pt x="1085" y="3309"/>
                    <a:pt x="1488" y="3435"/>
                    <a:pt x="1860" y="3435"/>
                  </a:cubicBezTo>
                  <a:cubicBezTo>
                    <a:pt x="2465" y="3435"/>
                    <a:pt x="2989" y="3102"/>
                    <a:pt x="2989" y="3102"/>
                  </a:cubicBezTo>
                  <a:cubicBezTo>
                    <a:pt x="2989" y="3102"/>
                    <a:pt x="3356" y="1835"/>
                    <a:pt x="3056" y="767"/>
                  </a:cubicBezTo>
                  <a:cubicBezTo>
                    <a:pt x="2948" y="335"/>
                    <a:pt x="2341" y="1"/>
                    <a:pt x="1742" y="1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872519" y="2768233"/>
              <a:ext cx="125364" cy="122959"/>
            </a:xfrm>
            <a:custGeom>
              <a:avLst/>
              <a:gdLst/>
              <a:ahLst/>
              <a:cxnLst/>
              <a:rect l="l" t="t" r="r" b="b"/>
              <a:pathLst>
                <a:path w="7140" h="7003" extrusionOk="0">
                  <a:moveTo>
                    <a:pt x="1" y="1"/>
                  </a:moveTo>
                  <a:lnTo>
                    <a:pt x="1" y="4270"/>
                  </a:lnTo>
                  <a:cubicBezTo>
                    <a:pt x="1" y="4270"/>
                    <a:pt x="1516" y="7003"/>
                    <a:pt x="3957" y="7003"/>
                  </a:cubicBezTo>
                  <a:cubicBezTo>
                    <a:pt x="4102" y="7003"/>
                    <a:pt x="4252" y="6993"/>
                    <a:pt x="4404" y="6972"/>
                  </a:cubicBezTo>
                  <a:cubicBezTo>
                    <a:pt x="7139" y="6572"/>
                    <a:pt x="6639" y="4737"/>
                    <a:pt x="6639" y="4737"/>
                  </a:cubicBezTo>
                  <a:lnTo>
                    <a:pt x="6672" y="1"/>
                  </a:ln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1338743" y="2412011"/>
              <a:ext cx="104786" cy="143642"/>
            </a:xfrm>
            <a:custGeom>
              <a:avLst/>
              <a:gdLst/>
              <a:ahLst/>
              <a:cxnLst/>
              <a:rect l="l" t="t" r="r" b="b"/>
              <a:pathLst>
                <a:path w="5968" h="8181" extrusionOk="0">
                  <a:moveTo>
                    <a:pt x="2355" y="0"/>
                  </a:moveTo>
                  <a:cubicBezTo>
                    <a:pt x="2278" y="0"/>
                    <a:pt x="2201" y="13"/>
                    <a:pt x="2135" y="41"/>
                  </a:cubicBezTo>
                  <a:cubicBezTo>
                    <a:pt x="1902" y="141"/>
                    <a:pt x="1234" y="3910"/>
                    <a:pt x="1234" y="3910"/>
                  </a:cubicBezTo>
                  <a:cubicBezTo>
                    <a:pt x="1234" y="3910"/>
                    <a:pt x="934" y="2343"/>
                    <a:pt x="767" y="2276"/>
                  </a:cubicBezTo>
                  <a:cubicBezTo>
                    <a:pt x="762" y="2275"/>
                    <a:pt x="755" y="2274"/>
                    <a:pt x="749" y="2274"/>
                  </a:cubicBezTo>
                  <a:cubicBezTo>
                    <a:pt x="560" y="2274"/>
                    <a:pt x="0" y="2709"/>
                    <a:pt x="0" y="2709"/>
                  </a:cubicBezTo>
                  <a:lnTo>
                    <a:pt x="300" y="6679"/>
                  </a:lnTo>
                  <a:lnTo>
                    <a:pt x="2669" y="8180"/>
                  </a:lnTo>
                  <a:lnTo>
                    <a:pt x="3336" y="6679"/>
                  </a:lnTo>
                  <a:cubicBezTo>
                    <a:pt x="3336" y="6679"/>
                    <a:pt x="5871" y="2743"/>
                    <a:pt x="5938" y="2543"/>
                  </a:cubicBezTo>
                  <a:cubicBezTo>
                    <a:pt x="5967" y="2396"/>
                    <a:pt x="5712" y="2197"/>
                    <a:pt x="5537" y="2197"/>
                  </a:cubicBezTo>
                  <a:cubicBezTo>
                    <a:pt x="5513" y="2197"/>
                    <a:pt x="5491" y="2201"/>
                    <a:pt x="5471" y="2209"/>
                  </a:cubicBezTo>
                  <a:cubicBezTo>
                    <a:pt x="5304" y="2242"/>
                    <a:pt x="4370" y="3343"/>
                    <a:pt x="4370" y="3343"/>
                  </a:cubicBezTo>
                  <a:cubicBezTo>
                    <a:pt x="4370" y="3343"/>
                    <a:pt x="5204" y="1642"/>
                    <a:pt x="5237" y="1409"/>
                  </a:cubicBezTo>
                  <a:cubicBezTo>
                    <a:pt x="5268" y="1192"/>
                    <a:pt x="4927" y="1005"/>
                    <a:pt x="4771" y="1005"/>
                  </a:cubicBezTo>
                  <a:cubicBezTo>
                    <a:pt x="4758" y="1005"/>
                    <a:pt x="4747" y="1006"/>
                    <a:pt x="4737" y="1008"/>
                  </a:cubicBezTo>
                  <a:cubicBezTo>
                    <a:pt x="4604" y="1042"/>
                    <a:pt x="3503" y="2709"/>
                    <a:pt x="3503" y="2709"/>
                  </a:cubicBezTo>
                  <a:cubicBezTo>
                    <a:pt x="3503" y="2709"/>
                    <a:pt x="4237" y="508"/>
                    <a:pt x="4203" y="274"/>
                  </a:cubicBezTo>
                  <a:cubicBezTo>
                    <a:pt x="4137" y="41"/>
                    <a:pt x="3770" y="8"/>
                    <a:pt x="3536" y="8"/>
                  </a:cubicBezTo>
                  <a:cubicBezTo>
                    <a:pt x="3336" y="8"/>
                    <a:pt x="2469" y="2643"/>
                    <a:pt x="2469" y="2643"/>
                  </a:cubicBezTo>
                  <a:cubicBezTo>
                    <a:pt x="2469" y="2643"/>
                    <a:pt x="2836" y="308"/>
                    <a:pt x="2769" y="174"/>
                  </a:cubicBezTo>
                  <a:cubicBezTo>
                    <a:pt x="2745" y="79"/>
                    <a:pt x="2550" y="0"/>
                    <a:pt x="2355" y="0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713213" y="2843207"/>
              <a:ext cx="381308" cy="455789"/>
            </a:xfrm>
            <a:custGeom>
              <a:avLst/>
              <a:gdLst/>
              <a:ahLst/>
              <a:cxnLst/>
              <a:rect l="l" t="t" r="r" b="b"/>
              <a:pathLst>
                <a:path w="21717" h="25959" extrusionOk="0">
                  <a:moveTo>
                    <a:pt x="9074" y="0"/>
                  </a:moveTo>
                  <a:cubicBezTo>
                    <a:pt x="9074" y="0"/>
                    <a:pt x="1" y="4704"/>
                    <a:pt x="7706" y="25786"/>
                  </a:cubicBezTo>
                  <a:cubicBezTo>
                    <a:pt x="8950" y="25907"/>
                    <a:pt x="10151" y="25958"/>
                    <a:pt x="11293" y="25958"/>
                  </a:cubicBezTo>
                  <a:cubicBezTo>
                    <a:pt x="17348" y="25958"/>
                    <a:pt x="21716" y="24518"/>
                    <a:pt x="21716" y="24518"/>
                  </a:cubicBezTo>
                  <a:cubicBezTo>
                    <a:pt x="21716" y="24518"/>
                    <a:pt x="20249" y="12343"/>
                    <a:pt x="19481" y="7639"/>
                  </a:cubicBezTo>
                  <a:cubicBezTo>
                    <a:pt x="18714" y="2969"/>
                    <a:pt x="15745" y="0"/>
                    <a:pt x="15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909426" y="2519995"/>
              <a:ext cx="483214" cy="480721"/>
            </a:xfrm>
            <a:custGeom>
              <a:avLst/>
              <a:gdLst/>
              <a:ahLst/>
              <a:cxnLst/>
              <a:rect l="l" t="t" r="r" b="b"/>
              <a:pathLst>
                <a:path w="27521" h="27379" extrusionOk="0">
                  <a:moveTo>
                    <a:pt x="24841" y="1"/>
                  </a:moveTo>
                  <a:cubicBezTo>
                    <a:pt x="24743" y="1"/>
                    <a:pt x="24647" y="10"/>
                    <a:pt x="24551" y="29"/>
                  </a:cubicBezTo>
                  <a:cubicBezTo>
                    <a:pt x="15308" y="18604"/>
                    <a:pt x="2974" y="19590"/>
                    <a:pt x="459" y="19590"/>
                  </a:cubicBezTo>
                  <a:cubicBezTo>
                    <a:pt x="161" y="19590"/>
                    <a:pt x="0" y="19576"/>
                    <a:pt x="0" y="19576"/>
                  </a:cubicBezTo>
                  <a:lnTo>
                    <a:pt x="0" y="19576"/>
                  </a:lnTo>
                  <a:lnTo>
                    <a:pt x="1335" y="27281"/>
                  </a:lnTo>
                  <a:cubicBezTo>
                    <a:pt x="2075" y="27347"/>
                    <a:pt x="2795" y="27378"/>
                    <a:pt x="3495" y="27378"/>
                  </a:cubicBezTo>
                  <a:cubicBezTo>
                    <a:pt x="23565" y="27378"/>
                    <a:pt x="27520" y="1496"/>
                    <a:pt x="27520" y="1496"/>
                  </a:cubicBezTo>
                  <a:cubicBezTo>
                    <a:pt x="27520" y="1496"/>
                    <a:pt x="26111" y="1"/>
                    <a:pt x="24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4"/>
            <p:cNvSpPr/>
            <p:nvPr/>
          </p:nvSpPr>
          <p:spPr>
            <a:xfrm>
              <a:off x="848517" y="3273683"/>
              <a:ext cx="650121" cy="489588"/>
            </a:xfrm>
            <a:custGeom>
              <a:avLst/>
              <a:gdLst/>
              <a:ahLst/>
              <a:cxnLst/>
              <a:rect l="l" t="t" r="r" b="b"/>
              <a:pathLst>
                <a:path w="37027" h="27884" extrusionOk="0">
                  <a:moveTo>
                    <a:pt x="14010" y="1"/>
                  </a:moveTo>
                  <a:lnTo>
                    <a:pt x="0" y="1269"/>
                  </a:lnTo>
                  <a:cubicBezTo>
                    <a:pt x="51" y="6802"/>
                    <a:pt x="3945" y="9399"/>
                    <a:pt x="8993" y="9399"/>
                  </a:cubicBezTo>
                  <a:cubicBezTo>
                    <a:pt x="10580" y="9399"/>
                    <a:pt x="12280" y="9143"/>
                    <a:pt x="14010" y="8641"/>
                  </a:cubicBezTo>
                  <a:cubicBezTo>
                    <a:pt x="21015" y="9575"/>
                    <a:pt x="26886" y="12410"/>
                    <a:pt x="26486" y="27454"/>
                  </a:cubicBezTo>
                  <a:cubicBezTo>
                    <a:pt x="27031" y="27776"/>
                    <a:pt x="27627" y="27884"/>
                    <a:pt x="28181" y="27884"/>
                  </a:cubicBezTo>
                  <a:cubicBezTo>
                    <a:pt x="29288" y="27884"/>
                    <a:pt x="30222" y="27454"/>
                    <a:pt x="30222" y="27454"/>
                  </a:cubicBezTo>
                  <a:cubicBezTo>
                    <a:pt x="30222" y="27454"/>
                    <a:pt x="37027" y="2203"/>
                    <a:pt x="14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75"/>
          <p:cNvSpPr txBox="1">
            <a:spLocks noGrp="1"/>
          </p:cNvSpPr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1921" name="Google Shape;1921;p75"/>
          <p:cNvSpPr txBox="1"/>
          <p:nvPr/>
        </p:nvSpPr>
        <p:spPr>
          <a:xfrm>
            <a:off x="723450" y="1187875"/>
            <a:ext cx="7697100" cy="3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Google Sans"/>
              </a:rPr>
              <a:t>Scrum.org (nd) Simple, Complicated, Complex Problems. Retrieved June 17, 2024 from  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  <a:hlinkClick r:id="rId3"/>
              </a:rPr>
              <a:t>https://www.scrum.org/resources/what-are-some-differences-among-simple-complicated-and-complex-problems-and-work#:~:text=Complex%20problems%20are%20those%20where,has%20an%20impact%20on%20others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</a:rPr>
              <a:t> </a:t>
            </a:r>
          </a:p>
          <a:p>
            <a:pPr marL="342900" indent="-342900">
              <a:buClr>
                <a:schemeClr val="tx2"/>
              </a:buClr>
              <a:buSzPts val="1100"/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Google Sans"/>
              </a:rPr>
              <a:t>[Image of Simple, Complicated, Complex Problems]. (nd). Retrieved June 18, 2024, from 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  <a:hlinkClick r:id="rId3"/>
              </a:rPr>
              <a:t>https://www.scrum.org/resources/what-are-some-differences-among-simple-complicated-and-complex-problems-and-work#:~:text=Complex%20problems%20are%20those%20where,has%20an%20impact%20on%20others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</a:rPr>
              <a:t>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+mj-lt"/>
              <a:buAutoNum type="arabicPeriod"/>
            </a:pP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</a:rPr>
              <a:t>[Image of UN Sustainable Development Global Goals]. (nd).</a:t>
            </a:r>
            <a:r>
              <a:rPr lang="en-US" dirty="0">
                <a:solidFill>
                  <a:schemeClr val="accent1"/>
                </a:solidFill>
                <a:latin typeface="Google Sans"/>
              </a:rPr>
              <a:t> Retrieved June 18, 2024, from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</a:rPr>
              <a:t> 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  <a:hlinkClick r:id="rId4"/>
              </a:rPr>
              <a:t>https://www.un.org/sustainabledevelopment/news/communications-material/</a:t>
            </a:r>
            <a:endParaRPr lang="en-US" sz="1400" b="0" i="0" dirty="0">
              <a:solidFill>
                <a:schemeClr val="accent1"/>
              </a:solidFill>
              <a:effectLst/>
              <a:latin typeface="Google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Google Sans"/>
              </a:rPr>
              <a:t>Collective Impact Forum (nd) What is Collective Impact? Retrieved June 17, 2024 from  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  <a:hlinkClick r:id="rId5"/>
              </a:rPr>
              <a:t>https://collectiveimpactforum.org/what-is-collective-impact/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Google Sans"/>
              </a:rPr>
              <a:t> </a:t>
            </a:r>
            <a:endParaRPr lang="en-US" sz="11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71"/>
          <p:cNvSpPr/>
          <p:nvPr/>
        </p:nvSpPr>
        <p:spPr>
          <a:xfrm rot="5167914">
            <a:off x="1591565" y="775661"/>
            <a:ext cx="2280606" cy="3434081"/>
          </a:xfrm>
          <a:custGeom>
            <a:avLst/>
            <a:gdLst/>
            <a:ahLst/>
            <a:cxnLst/>
            <a:rect l="l" t="t" r="r" b="b"/>
            <a:pathLst>
              <a:path w="97219" h="146390" extrusionOk="0">
                <a:moveTo>
                  <a:pt x="39946" y="0"/>
                </a:moveTo>
                <a:cubicBezTo>
                  <a:pt x="34929" y="0"/>
                  <a:pt x="29853" y="1084"/>
                  <a:pt x="25063" y="2670"/>
                </a:cubicBezTo>
                <a:cubicBezTo>
                  <a:pt x="15865" y="5728"/>
                  <a:pt x="6767" y="11141"/>
                  <a:pt x="2707" y="19938"/>
                </a:cubicBezTo>
                <a:cubicBezTo>
                  <a:pt x="627" y="24425"/>
                  <a:pt x="0" y="29538"/>
                  <a:pt x="802" y="34425"/>
                </a:cubicBezTo>
                <a:cubicBezTo>
                  <a:pt x="2356" y="43924"/>
                  <a:pt x="8998" y="52119"/>
                  <a:pt x="9925" y="61718"/>
                </a:cubicBezTo>
                <a:cubicBezTo>
                  <a:pt x="10627" y="68911"/>
                  <a:pt x="8020" y="75954"/>
                  <a:pt x="5940" y="82871"/>
                </a:cubicBezTo>
                <a:cubicBezTo>
                  <a:pt x="3609" y="90766"/>
                  <a:pt x="1905" y="98936"/>
                  <a:pt x="2156" y="107157"/>
                </a:cubicBezTo>
                <a:cubicBezTo>
                  <a:pt x="2406" y="115378"/>
                  <a:pt x="4737" y="123723"/>
                  <a:pt x="9775" y="130215"/>
                </a:cubicBezTo>
                <a:cubicBezTo>
                  <a:pt x="15714" y="137859"/>
                  <a:pt x="24938" y="142370"/>
                  <a:pt x="34386" y="144475"/>
                </a:cubicBezTo>
                <a:cubicBezTo>
                  <a:pt x="41576" y="146082"/>
                  <a:pt x="48971" y="146390"/>
                  <a:pt x="56369" y="146390"/>
                </a:cubicBezTo>
                <a:cubicBezTo>
                  <a:pt x="58667" y="146390"/>
                  <a:pt x="60966" y="146360"/>
                  <a:pt x="63259" y="146330"/>
                </a:cubicBezTo>
                <a:lnTo>
                  <a:pt x="74161" y="137984"/>
                </a:lnTo>
                <a:cubicBezTo>
                  <a:pt x="90552" y="126756"/>
                  <a:pt x="97219" y="105052"/>
                  <a:pt x="95414" y="85252"/>
                </a:cubicBezTo>
                <a:cubicBezTo>
                  <a:pt x="93610" y="65478"/>
                  <a:pt x="84712" y="47081"/>
                  <a:pt x="75439" y="29512"/>
                </a:cubicBezTo>
                <a:cubicBezTo>
                  <a:pt x="72607" y="24149"/>
                  <a:pt x="69700" y="18761"/>
                  <a:pt x="65940" y="13974"/>
                </a:cubicBezTo>
                <a:cubicBezTo>
                  <a:pt x="61379" y="8184"/>
                  <a:pt x="55414" y="3222"/>
                  <a:pt x="48321" y="1141"/>
                </a:cubicBezTo>
                <a:cubicBezTo>
                  <a:pt x="45590" y="346"/>
                  <a:pt x="42777" y="0"/>
                  <a:pt x="39946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71"/>
          <p:cNvSpPr txBox="1">
            <a:spLocks noGrp="1"/>
          </p:cNvSpPr>
          <p:nvPr>
            <p:ph type="title"/>
          </p:nvPr>
        </p:nvSpPr>
        <p:spPr>
          <a:xfrm>
            <a:off x="4690365" y="707775"/>
            <a:ext cx="3587700" cy="11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330" name="Google Shape;1330;p71"/>
          <p:cNvSpPr txBox="1">
            <a:spLocks noGrp="1"/>
          </p:cNvSpPr>
          <p:nvPr>
            <p:ph type="subTitle" idx="1"/>
          </p:nvPr>
        </p:nvSpPr>
        <p:spPr>
          <a:xfrm>
            <a:off x="4690325" y="1689050"/>
            <a:ext cx="35877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 you have any questions?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Reva George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</a:t>
            </a:r>
            <a:r>
              <a:rPr lang="en" dirty="0"/>
              <a:t>eva.George@norquest.ca</a:t>
            </a:r>
            <a:endParaRPr dirty="0"/>
          </a:p>
        </p:txBody>
      </p:sp>
      <p:sp>
        <p:nvSpPr>
          <p:cNvPr id="1331" name="Google Shape;1331;p71"/>
          <p:cNvSpPr txBox="1"/>
          <p:nvPr/>
        </p:nvSpPr>
        <p:spPr>
          <a:xfrm>
            <a:off x="4690325" y="4125850"/>
            <a:ext cx="3587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Please keep this slide for attribution</a:t>
            </a:r>
            <a:endParaRPr sz="12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332" name="Google Shape;1332;p71">
            <a:hlinkClick r:id="rId3"/>
          </p:cNvPr>
          <p:cNvSpPr/>
          <p:nvPr/>
        </p:nvSpPr>
        <p:spPr>
          <a:xfrm>
            <a:off x="6277142" y="2823950"/>
            <a:ext cx="548100" cy="548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8" name="Google Shape;1338;p71"/>
          <p:cNvGrpSpPr/>
          <p:nvPr/>
        </p:nvGrpSpPr>
        <p:grpSpPr>
          <a:xfrm>
            <a:off x="6384583" y="2931400"/>
            <a:ext cx="333190" cy="333190"/>
            <a:chOff x="1379798" y="1723250"/>
            <a:chExt cx="397887" cy="397887"/>
          </a:xfrm>
        </p:grpSpPr>
        <p:sp>
          <p:nvSpPr>
            <p:cNvPr id="1339" name="Google Shape;1339;p71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1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1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1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71"/>
          <p:cNvGrpSpPr/>
          <p:nvPr/>
        </p:nvGrpSpPr>
        <p:grpSpPr>
          <a:xfrm>
            <a:off x="1813131" y="1520186"/>
            <a:ext cx="1520297" cy="2102912"/>
            <a:chOff x="1920862" y="1225007"/>
            <a:chExt cx="1778749" cy="2460410"/>
          </a:xfrm>
        </p:grpSpPr>
        <p:sp>
          <p:nvSpPr>
            <p:cNvPr id="1348" name="Google Shape;1348;p71"/>
            <p:cNvSpPr/>
            <p:nvPr/>
          </p:nvSpPr>
          <p:spPr>
            <a:xfrm>
              <a:off x="1928840" y="1319223"/>
              <a:ext cx="1763253" cy="2352480"/>
            </a:xfrm>
            <a:custGeom>
              <a:avLst/>
              <a:gdLst/>
              <a:ahLst/>
              <a:cxnLst/>
              <a:rect l="l" t="t" r="r" b="b"/>
              <a:pathLst>
                <a:path w="99901" h="133285" extrusionOk="0">
                  <a:moveTo>
                    <a:pt x="0" y="1"/>
                  </a:moveTo>
                  <a:lnTo>
                    <a:pt x="0" y="133285"/>
                  </a:lnTo>
                  <a:lnTo>
                    <a:pt x="99900" y="133285"/>
                  </a:lnTo>
                  <a:lnTo>
                    <a:pt x="99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1"/>
            <p:cNvSpPr/>
            <p:nvPr/>
          </p:nvSpPr>
          <p:spPr>
            <a:xfrm>
              <a:off x="2036770" y="1478037"/>
              <a:ext cx="1547393" cy="2106969"/>
            </a:xfrm>
            <a:custGeom>
              <a:avLst/>
              <a:gdLst/>
              <a:ahLst/>
              <a:cxnLst/>
              <a:rect l="l" t="t" r="r" b="b"/>
              <a:pathLst>
                <a:path w="87671" h="119375" extrusionOk="0">
                  <a:moveTo>
                    <a:pt x="0" y="0"/>
                  </a:moveTo>
                  <a:lnTo>
                    <a:pt x="0" y="119375"/>
                  </a:lnTo>
                  <a:lnTo>
                    <a:pt x="87670" y="119375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1"/>
            <p:cNvSpPr/>
            <p:nvPr/>
          </p:nvSpPr>
          <p:spPr>
            <a:xfrm>
              <a:off x="2036770" y="1441766"/>
              <a:ext cx="1547393" cy="2107410"/>
            </a:xfrm>
            <a:custGeom>
              <a:avLst/>
              <a:gdLst/>
              <a:ahLst/>
              <a:cxnLst/>
              <a:rect l="l" t="t" r="r" b="b"/>
              <a:pathLst>
                <a:path w="87671" h="119400" extrusionOk="0">
                  <a:moveTo>
                    <a:pt x="0" y="0"/>
                  </a:moveTo>
                  <a:lnTo>
                    <a:pt x="0" y="119399"/>
                  </a:lnTo>
                  <a:lnTo>
                    <a:pt x="87670" y="119399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1"/>
            <p:cNvSpPr/>
            <p:nvPr/>
          </p:nvSpPr>
          <p:spPr>
            <a:xfrm>
              <a:off x="1920862" y="1311704"/>
              <a:ext cx="154402" cy="153961"/>
            </a:xfrm>
            <a:custGeom>
              <a:avLst/>
              <a:gdLst/>
              <a:ahLst/>
              <a:cxnLst/>
              <a:rect l="l" t="t" r="r" b="b"/>
              <a:pathLst>
                <a:path w="8748" h="8723" extrusionOk="0">
                  <a:moveTo>
                    <a:pt x="1" y="1"/>
                  </a:moveTo>
                  <a:lnTo>
                    <a:pt x="1" y="8723"/>
                  </a:lnTo>
                  <a:lnTo>
                    <a:pt x="87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1"/>
            <p:cNvSpPr/>
            <p:nvPr/>
          </p:nvSpPr>
          <p:spPr>
            <a:xfrm>
              <a:off x="3545650" y="1311704"/>
              <a:ext cx="153961" cy="153961"/>
            </a:xfrm>
            <a:custGeom>
              <a:avLst/>
              <a:gdLst/>
              <a:ahLst/>
              <a:cxnLst/>
              <a:rect l="l" t="t" r="r" b="b"/>
              <a:pathLst>
                <a:path w="8723" h="8723" extrusionOk="0">
                  <a:moveTo>
                    <a:pt x="1" y="1"/>
                  </a:moveTo>
                  <a:lnTo>
                    <a:pt x="8722" y="8723"/>
                  </a:lnTo>
                  <a:lnTo>
                    <a:pt x="8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1"/>
            <p:cNvSpPr/>
            <p:nvPr/>
          </p:nvSpPr>
          <p:spPr>
            <a:xfrm>
              <a:off x="1920862" y="3531456"/>
              <a:ext cx="154402" cy="153961"/>
            </a:xfrm>
            <a:custGeom>
              <a:avLst/>
              <a:gdLst/>
              <a:ahLst/>
              <a:cxnLst/>
              <a:rect l="l" t="t" r="r" b="b"/>
              <a:pathLst>
                <a:path w="8748" h="8723" extrusionOk="0">
                  <a:moveTo>
                    <a:pt x="1" y="1"/>
                  </a:moveTo>
                  <a:lnTo>
                    <a:pt x="1" y="8723"/>
                  </a:lnTo>
                  <a:lnTo>
                    <a:pt x="8748" y="8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1"/>
            <p:cNvSpPr/>
            <p:nvPr/>
          </p:nvSpPr>
          <p:spPr>
            <a:xfrm>
              <a:off x="3545650" y="3531456"/>
              <a:ext cx="153961" cy="153961"/>
            </a:xfrm>
            <a:custGeom>
              <a:avLst/>
              <a:gdLst/>
              <a:ahLst/>
              <a:cxnLst/>
              <a:rect l="l" t="t" r="r" b="b"/>
              <a:pathLst>
                <a:path w="8723" h="8723" extrusionOk="0">
                  <a:moveTo>
                    <a:pt x="8722" y="1"/>
                  </a:moveTo>
                  <a:lnTo>
                    <a:pt x="1" y="8723"/>
                  </a:lnTo>
                  <a:lnTo>
                    <a:pt x="8722" y="8723"/>
                  </a:lnTo>
                  <a:lnTo>
                    <a:pt x="8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1"/>
            <p:cNvSpPr/>
            <p:nvPr/>
          </p:nvSpPr>
          <p:spPr>
            <a:xfrm>
              <a:off x="2700304" y="1225007"/>
              <a:ext cx="220307" cy="158744"/>
            </a:xfrm>
            <a:custGeom>
              <a:avLst/>
              <a:gdLst/>
              <a:ahLst/>
              <a:cxnLst/>
              <a:rect l="l" t="t" r="r" b="b"/>
              <a:pathLst>
                <a:path w="12482" h="8994" extrusionOk="0">
                  <a:moveTo>
                    <a:pt x="6241" y="1"/>
                  </a:moveTo>
                  <a:cubicBezTo>
                    <a:pt x="2783" y="1"/>
                    <a:pt x="1" y="2808"/>
                    <a:pt x="1" y="6241"/>
                  </a:cubicBezTo>
                  <a:lnTo>
                    <a:pt x="1" y="6768"/>
                  </a:lnTo>
                  <a:cubicBezTo>
                    <a:pt x="1" y="8562"/>
                    <a:pt x="749" y="8994"/>
                    <a:pt x="1953" y="8994"/>
                  </a:cubicBezTo>
                  <a:cubicBezTo>
                    <a:pt x="3069" y="8994"/>
                    <a:pt x="4577" y="8622"/>
                    <a:pt x="6241" y="8622"/>
                  </a:cubicBezTo>
                  <a:cubicBezTo>
                    <a:pt x="7893" y="8622"/>
                    <a:pt x="9401" y="8994"/>
                    <a:pt x="10520" y="8994"/>
                  </a:cubicBezTo>
                  <a:cubicBezTo>
                    <a:pt x="11726" y="8994"/>
                    <a:pt x="12482" y="8562"/>
                    <a:pt x="12482" y="6768"/>
                  </a:cubicBezTo>
                  <a:lnTo>
                    <a:pt x="12482" y="6241"/>
                  </a:lnTo>
                  <a:cubicBezTo>
                    <a:pt x="12482" y="2808"/>
                    <a:pt x="9675" y="1"/>
                    <a:pt x="6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1"/>
            <p:cNvSpPr/>
            <p:nvPr/>
          </p:nvSpPr>
          <p:spPr>
            <a:xfrm>
              <a:off x="2522480" y="1465647"/>
              <a:ext cx="575514" cy="51785"/>
            </a:xfrm>
            <a:custGeom>
              <a:avLst/>
              <a:gdLst/>
              <a:ahLst/>
              <a:cxnLst/>
              <a:rect l="l" t="t" r="r" b="b"/>
              <a:pathLst>
                <a:path w="32607" h="2934" extrusionOk="0">
                  <a:moveTo>
                    <a:pt x="0" y="1"/>
                  </a:moveTo>
                  <a:lnTo>
                    <a:pt x="0" y="2933"/>
                  </a:lnTo>
                  <a:lnTo>
                    <a:pt x="32607" y="2933"/>
                  </a:lnTo>
                  <a:lnTo>
                    <a:pt x="32607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1"/>
            <p:cNvSpPr/>
            <p:nvPr/>
          </p:nvSpPr>
          <p:spPr>
            <a:xfrm>
              <a:off x="2507001" y="1292253"/>
              <a:ext cx="606931" cy="203946"/>
            </a:xfrm>
            <a:custGeom>
              <a:avLst/>
              <a:gdLst/>
              <a:ahLst/>
              <a:cxnLst/>
              <a:rect l="l" t="t" r="r" b="b"/>
              <a:pathLst>
                <a:path w="34387" h="11555" extrusionOk="0">
                  <a:moveTo>
                    <a:pt x="0" y="0"/>
                  </a:moveTo>
                  <a:lnTo>
                    <a:pt x="0" y="11554"/>
                  </a:lnTo>
                  <a:lnTo>
                    <a:pt x="34386" y="11554"/>
                  </a:lnTo>
                  <a:lnTo>
                    <a:pt x="343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1"/>
            <p:cNvSpPr/>
            <p:nvPr/>
          </p:nvSpPr>
          <p:spPr>
            <a:xfrm>
              <a:off x="2191595" y="1832361"/>
              <a:ext cx="211465" cy="211465"/>
            </a:xfrm>
            <a:custGeom>
              <a:avLst/>
              <a:gdLst/>
              <a:ahLst/>
              <a:cxnLst/>
              <a:rect l="l" t="t" r="r" b="b"/>
              <a:pathLst>
                <a:path w="11981" h="11981" extrusionOk="0">
                  <a:moveTo>
                    <a:pt x="0" y="1"/>
                  </a:moveTo>
                  <a:lnTo>
                    <a:pt x="0" y="11981"/>
                  </a:lnTo>
                  <a:lnTo>
                    <a:pt x="11980" y="11981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1"/>
            <p:cNvSpPr/>
            <p:nvPr/>
          </p:nvSpPr>
          <p:spPr>
            <a:xfrm>
              <a:off x="2169039" y="1809804"/>
              <a:ext cx="256578" cy="256578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1"/>
            <p:cNvSpPr/>
            <p:nvPr/>
          </p:nvSpPr>
          <p:spPr>
            <a:xfrm>
              <a:off x="2191595" y="2156609"/>
              <a:ext cx="211465" cy="211906"/>
            </a:xfrm>
            <a:custGeom>
              <a:avLst/>
              <a:gdLst/>
              <a:ahLst/>
              <a:cxnLst/>
              <a:rect l="l" t="t" r="r" b="b"/>
              <a:pathLst>
                <a:path w="11981" h="12006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1"/>
            <p:cNvSpPr/>
            <p:nvPr/>
          </p:nvSpPr>
          <p:spPr>
            <a:xfrm>
              <a:off x="2169039" y="2134052"/>
              <a:ext cx="256578" cy="256596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1"/>
            <p:cNvSpPr/>
            <p:nvPr/>
          </p:nvSpPr>
          <p:spPr>
            <a:xfrm>
              <a:off x="2191595" y="2480857"/>
              <a:ext cx="211465" cy="211906"/>
            </a:xfrm>
            <a:custGeom>
              <a:avLst/>
              <a:gdLst/>
              <a:ahLst/>
              <a:cxnLst/>
              <a:rect l="l" t="t" r="r" b="b"/>
              <a:pathLst>
                <a:path w="11981" h="12006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1"/>
            <p:cNvSpPr/>
            <p:nvPr/>
          </p:nvSpPr>
          <p:spPr>
            <a:xfrm>
              <a:off x="2169039" y="2458742"/>
              <a:ext cx="256578" cy="256596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27"/>
                  </a:moveTo>
                  <a:lnTo>
                    <a:pt x="14085" y="14086"/>
                  </a:lnTo>
                  <a:lnTo>
                    <a:pt x="426" y="14086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1"/>
            <p:cNvSpPr/>
            <p:nvPr/>
          </p:nvSpPr>
          <p:spPr>
            <a:xfrm>
              <a:off x="2147806" y="1784688"/>
              <a:ext cx="311876" cy="227738"/>
            </a:xfrm>
            <a:custGeom>
              <a:avLst/>
              <a:gdLst/>
              <a:ahLst/>
              <a:cxnLst/>
              <a:rect l="l" t="t" r="r" b="b"/>
              <a:pathLst>
                <a:path w="17670" h="12903" extrusionOk="0">
                  <a:moveTo>
                    <a:pt x="16309" y="0"/>
                  </a:moveTo>
                  <a:cubicBezTo>
                    <a:pt x="15979" y="0"/>
                    <a:pt x="15651" y="132"/>
                    <a:pt x="15414" y="396"/>
                  </a:cubicBezTo>
                  <a:lnTo>
                    <a:pt x="7293" y="9368"/>
                  </a:lnTo>
                  <a:lnTo>
                    <a:pt x="2181" y="4306"/>
                  </a:lnTo>
                  <a:cubicBezTo>
                    <a:pt x="1943" y="4068"/>
                    <a:pt x="1635" y="3949"/>
                    <a:pt x="1328" y="3949"/>
                  </a:cubicBezTo>
                  <a:cubicBezTo>
                    <a:pt x="1021" y="3949"/>
                    <a:pt x="714" y="4068"/>
                    <a:pt x="476" y="4306"/>
                  </a:cubicBezTo>
                  <a:cubicBezTo>
                    <a:pt x="0" y="4807"/>
                    <a:pt x="0" y="5559"/>
                    <a:pt x="476" y="6035"/>
                  </a:cubicBezTo>
                  <a:lnTo>
                    <a:pt x="7394" y="12902"/>
                  </a:lnTo>
                  <a:lnTo>
                    <a:pt x="17218" y="2050"/>
                  </a:lnTo>
                  <a:cubicBezTo>
                    <a:pt x="17669" y="1549"/>
                    <a:pt x="17644" y="772"/>
                    <a:pt x="17143" y="321"/>
                  </a:cubicBezTo>
                  <a:cubicBezTo>
                    <a:pt x="16906" y="107"/>
                    <a:pt x="16606" y="0"/>
                    <a:pt x="16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1"/>
            <p:cNvSpPr/>
            <p:nvPr/>
          </p:nvSpPr>
          <p:spPr>
            <a:xfrm>
              <a:off x="2147806" y="2111584"/>
              <a:ext cx="311876" cy="227738"/>
            </a:xfrm>
            <a:custGeom>
              <a:avLst/>
              <a:gdLst/>
              <a:ahLst/>
              <a:cxnLst/>
              <a:rect l="l" t="t" r="r" b="b"/>
              <a:pathLst>
                <a:path w="17670" h="12903" extrusionOk="0">
                  <a:moveTo>
                    <a:pt x="16309" y="1"/>
                  </a:moveTo>
                  <a:cubicBezTo>
                    <a:pt x="15979" y="1"/>
                    <a:pt x="15651" y="133"/>
                    <a:pt x="15414" y="396"/>
                  </a:cubicBezTo>
                  <a:lnTo>
                    <a:pt x="7293" y="9369"/>
                  </a:lnTo>
                  <a:lnTo>
                    <a:pt x="2181" y="4306"/>
                  </a:lnTo>
                  <a:cubicBezTo>
                    <a:pt x="1943" y="4068"/>
                    <a:pt x="1635" y="3949"/>
                    <a:pt x="1328" y="3949"/>
                  </a:cubicBezTo>
                  <a:cubicBezTo>
                    <a:pt x="1021" y="3949"/>
                    <a:pt x="714" y="4068"/>
                    <a:pt x="476" y="4306"/>
                  </a:cubicBezTo>
                  <a:cubicBezTo>
                    <a:pt x="0" y="4782"/>
                    <a:pt x="0" y="5559"/>
                    <a:pt x="476" y="6036"/>
                  </a:cubicBezTo>
                  <a:lnTo>
                    <a:pt x="7394" y="12903"/>
                  </a:lnTo>
                  <a:lnTo>
                    <a:pt x="17218" y="2051"/>
                  </a:lnTo>
                  <a:cubicBezTo>
                    <a:pt x="17669" y="1549"/>
                    <a:pt x="17644" y="772"/>
                    <a:pt x="17143" y="321"/>
                  </a:cubicBezTo>
                  <a:cubicBezTo>
                    <a:pt x="16906" y="108"/>
                    <a:pt x="16606" y="1"/>
                    <a:pt x="16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1"/>
            <p:cNvSpPr/>
            <p:nvPr/>
          </p:nvSpPr>
          <p:spPr>
            <a:xfrm>
              <a:off x="2147806" y="2430731"/>
              <a:ext cx="311876" cy="227544"/>
            </a:xfrm>
            <a:custGeom>
              <a:avLst/>
              <a:gdLst/>
              <a:ahLst/>
              <a:cxnLst/>
              <a:rect l="l" t="t" r="r" b="b"/>
              <a:pathLst>
                <a:path w="17670" h="12892" extrusionOk="0">
                  <a:moveTo>
                    <a:pt x="16334" y="0"/>
                  </a:moveTo>
                  <a:cubicBezTo>
                    <a:pt x="15995" y="0"/>
                    <a:pt x="15657" y="139"/>
                    <a:pt x="15414" y="410"/>
                  </a:cubicBezTo>
                  <a:lnTo>
                    <a:pt x="7293" y="9357"/>
                  </a:lnTo>
                  <a:lnTo>
                    <a:pt x="2181" y="4294"/>
                  </a:lnTo>
                  <a:cubicBezTo>
                    <a:pt x="1946" y="4059"/>
                    <a:pt x="1643" y="3940"/>
                    <a:pt x="1340" y="3940"/>
                  </a:cubicBezTo>
                  <a:cubicBezTo>
                    <a:pt x="1029" y="3940"/>
                    <a:pt x="717" y="4066"/>
                    <a:pt x="476" y="4320"/>
                  </a:cubicBezTo>
                  <a:cubicBezTo>
                    <a:pt x="0" y="4796"/>
                    <a:pt x="0" y="5548"/>
                    <a:pt x="476" y="6024"/>
                  </a:cubicBezTo>
                  <a:lnTo>
                    <a:pt x="7394" y="12891"/>
                  </a:lnTo>
                  <a:lnTo>
                    <a:pt x="17218" y="2039"/>
                  </a:lnTo>
                  <a:cubicBezTo>
                    <a:pt x="17669" y="1538"/>
                    <a:pt x="17644" y="761"/>
                    <a:pt x="17143" y="309"/>
                  </a:cubicBezTo>
                  <a:cubicBezTo>
                    <a:pt x="16912" y="102"/>
                    <a:pt x="16623" y="0"/>
                    <a:pt x="16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1"/>
            <p:cNvSpPr/>
            <p:nvPr/>
          </p:nvSpPr>
          <p:spPr>
            <a:xfrm>
              <a:off x="2191595" y="2805547"/>
              <a:ext cx="211465" cy="211465"/>
            </a:xfrm>
            <a:custGeom>
              <a:avLst/>
              <a:gdLst/>
              <a:ahLst/>
              <a:cxnLst/>
              <a:rect l="l" t="t" r="r" b="b"/>
              <a:pathLst>
                <a:path w="11981" h="11981" extrusionOk="0">
                  <a:moveTo>
                    <a:pt x="0" y="1"/>
                  </a:moveTo>
                  <a:lnTo>
                    <a:pt x="0" y="11981"/>
                  </a:lnTo>
                  <a:lnTo>
                    <a:pt x="11980" y="11981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1"/>
            <p:cNvSpPr/>
            <p:nvPr/>
          </p:nvSpPr>
          <p:spPr>
            <a:xfrm>
              <a:off x="2169039" y="2782990"/>
              <a:ext cx="256578" cy="256596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27"/>
                  </a:moveTo>
                  <a:lnTo>
                    <a:pt x="14085" y="14086"/>
                  </a:lnTo>
                  <a:lnTo>
                    <a:pt x="426" y="14086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1"/>
            <p:cNvSpPr/>
            <p:nvPr/>
          </p:nvSpPr>
          <p:spPr>
            <a:xfrm>
              <a:off x="2191595" y="3129795"/>
              <a:ext cx="211465" cy="211924"/>
            </a:xfrm>
            <a:custGeom>
              <a:avLst/>
              <a:gdLst/>
              <a:ahLst/>
              <a:cxnLst/>
              <a:rect l="l" t="t" r="r" b="b"/>
              <a:pathLst>
                <a:path w="11981" h="12007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1"/>
            <p:cNvSpPr/>
            <p:nvPr/>
          </p:nvSpPr>
          <p:spPr>
            <a:xfrm>
              <a:off x="2169039" y="3107238"/>
              <a:ext cx="256578" cy="256596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1"/>
            <p:cNvSpPr/>
            <p:nvPr/>
          </p:nvSpPr>
          <p:spPr>
            <a:xfrm>
              <a:off x="2502129" y="1864219"/>
              <a:ext cx="936933" cy="25222"/>
            </a:xfrm>
            <a:custGeom>
              <a:avLst/>
              <a:gdLst/>
              <a:ahLst/>
              <a:cxnLst/>
              <a:rect l="l" t="t" r="r" b="b"/>
              <a:pathLst>
                <a:path w="53084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1"/>
            <p:cNvSpPr/>
            <p:nvPr/>
          </p:nvSpPr>
          <p:spPr>
            <a:xfrm>
              <a:off x="2502129" y="1925253"/>
              <a:ext cx="936933" cy="25681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53083" y="1455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1"/>
            <p:cNvSpPr/>
            <p:nvPr/>
          </p:nvSpPr>
          <p:spPr>
            <a:xfrm>
              <a:off x="2502129" y="1986746"/>
              <a:ext cx="289760" cy="25681"/>
            </a:xfrm>
            <a:custGeom>
              <a:avLst/>
              <a:gdLst/>
              <a:ahLst/>
              <a:cxnLst/>
              <a:rect l="l" t="t" r="r" b="b"/>
              <a:pathLst>
                <a:path w="1641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16417" y="1454"/>
                  </a:lnTo>
                  <a:lnTo>
                    <a:pt x="16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1"/>
            <p:cNvSpPr/>
            <p:nvPr/>
          </p:nvSpPr>
          <p:spPr>
            <a:xfrm>
              <a:off x="2502129" y="2184478"/>
              <a:ext cx="936933" cy="25240"/>
            </a:xfrm>
            <a:custGeom>
              <a:avLst/>
              <a:gdLst/>
              <a:ahLst/>
              <a:cxnLst/>
              <a:rect l="l" t="t" r="r" b="b"/>
              <a:pathLst>
                <a:path w="53084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1"/>
            <p:cNvSpPr/>
            <p:nvPr/>
          </p:nvSpPr>
          <p:spPr>
            <a:xfrm>
              <a:off x="2502129" y="2245530"/>
              <a:ext cx="936933" cy="25681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1"/>
            <p:cNvSpPr/>
            <p:nvPr/>
          </p:nvSpPr>
          <p:spPr>
            <a:xfrm>
              <a:off x="2502129" y="2307022"/>
              <a:ext cx="612243" cy="25663"/>
            </a:xfrm>
            <a:custGeom>
              <a:avLst/>
              <a:gdLst/>
              <a:ahLst/>
              <a:cxnLst/>
              <a:rect l="l" t="t" r="r" b="b"/>
              <a:pathLst>
                <a:path w="34688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34687" y="1454"/>
                  </a:lnTo>
                  <a:lnTo>
                    <a:pt x="346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1"/>
            <p:cNvSpPr/>
            <p:nvPr/>
          </p:nvSpPr>
          <p:spPr>
            <a:xfrm>
              <a:off x="2502129" y="2504755"/>
              <a:ext cx="936933" cy="25222"/>
            </a:xfrm>
            <a:custGeom>
              <a:avLst/>
              <a:gdLst/>
              <a:ahLst/>
              <a:cxnLst/>
              <a:rect l="l" t="t" r="r" b="b"/>
              <a:pathLst>
                <a:path w="53084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1"/>
            <p:cNvSpPr/>
            <p:nvPr/>
          </p:nvSpPr>
          <p:spPr>
            <a:xfrm>
              <a:off x="2502129" y="2565789"/>
              <a:ext cx="801575" cy="25681"/>
            </a:xfrm>
            <a:custGeom>
              <a:avLst/>
              <a:gdLst/>
              <a:ahLst/>
              <a:cxnLst/>
              <a:rect l="l" t="t" r="r" b="b"/>
              <a:pathLst>
                <a:path w="45415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45414" y="1455"/>
                  </a:lnTo>
                  <a:lnTo>
                    <a:pt x="454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1"/>
            <p:cNvSpPr/>
            <p:nvPr/>
          </p:nvSpPr>
          <p:spPr>
            <a:xfrm>
              <a:off x="2502129" y="2627282"/>
              <a:ext cx="289760" cy="25681"/>
            </a:xfrm>
            <a:custGeom>
              <a:avLst/>
              <a:gdLst/>
              <a:ahLst/>
              <a:cxnLst/>
              <a:rect l="l" t="t" r="r" b="b"/>
              <a:pathLst>
                <a:path w="1641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16417" y="1454"/>
                  </a:lnTo>
                  <a:lnTo>
                    <a:pt x="16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1"/>
            <p:cNvSpPr/>
            <p:nvPr/>
          </p:nvSpPr>
          <p:spPr>
            <a:xfrm>
              <a:off x="2502129" y="2825015"/>
              <a:ext cx="936933" cy="25240"/>
            </a:xfrm>
            <a:custGeom>
              <a:avLst/>
              <a:gdLst/>
              <a:ahLst/>
              <a:cxnLst/>
              <a:rect l="l" t="t" r="r" b="b"/>
              <a:pathLst>
                <a:path w="53084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1"/>
            <p:cNvSpPr/>
            <p:nvPr/>
          </p:nvSpPr>
          <p:spPr>
            <a:xfrm>
              <a:off x="2502129" y="2886066"/>
              <a:ext cx="472014" cy="25663"/>
            </a:xfrm>
            <a:custGeom>
              <a:avLst/>
              <a:gdLst/>
              <a:ahLst/>
              <a:cxnLst/>
              <a:rect l="l" t="t" r="r" b="b"/>
              <a:pathLst>
                <a:path w="26743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26742" y="1454"/>
                  </a:lnTo>
                  <a:lnTo>
                    <a:pt x="26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1"/>
            <p:cNvSpPr/>
            <p:nvPr/>
          </p:nvSpPr>
          <p:spPr>
            <a:xfrm>
              <a:off x="2502129" y="3145292"/>
              <a:ext cx="936933" cy="25663"/>
            </a:xfrm>
            <a:custGeom>
              <a:avLst/>
              <a:gdLst/>
              <a:ahLst/>
              <a:cxnLst/>
              <a:rect l="l" t="t" r="r" b="b"/>
              <a:pathLst>
                <a:path w="53084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1"/>
            <p:cNvSpPr/>
            <p:nvPr/>
          </p:nvSpPr>
          <p:spPr>
            <a:xfrm>
              <a:off x="2502129" y="3206325"/>
              <a:ext cx="936933" cy="25681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1"/>
            <p:cNvSpPr/>
            <p:nvPr/>
          </p:nvSpPr>
          <p:spPr>
            <a:xfrm>
              <a:off x="2502129" y="3267818"/>
              <a:ext cx="683020" cy="25681"/>
            </a:xfrm>
            <a:custGeom>
              <a:avLst/>
              <a:gdLst/>
              <a:ahLst/>
              <a:cxnLst/>
              <a:rect l="l" t="t" r="r" b="b"/>
              <a:pathLst>
                <a:path w="38698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38697" y="1454"/>
                  </a:lnTo>
                  <a:lnTo>
                    <a:pt x="386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1"/>
            <p:cNvSpPr/>
            <p:nvPr/>
          </p:nvSpPr>
          <p:spPr>
            <a:xfrm>
              <a:off x="2366330" y="1603229"/>
              <a:ext cx="890478" cy="63275"/>
            </a:xfrm>
            <a:custGeom>
              <a:avLst/>
              <a:gdLst/>
              <a:ahLst/>
              <a:cxnLst/>
              <a:rect l="l" t="t" r="r" b="b"/>
              <a:pathLst>
                <a:path w="50452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50452" y="3584"/>
                  </a:lnTo>
                  <a:lnTo>
                    <a:pt x="50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1"/>
            <p:cNvSpPr/>
            <p:nvPr/>
          </p:nvSpPr>
          <p:spPr>
            <a:xfrm>
              <a:off x="2784794" y="1248887"/>
              <a:ext cx="50885" cy="50461"/>
            </a:xfrm>
            <a:custGeom>
              <a:avLst/>
              <a:gdLst/>
              <a:ahLst/>
              <a:cxnLst/>
              <a:rect l="l" t="t" r="r" b="b"/>
              <a:pathLst>
                <a:path w="2883" h="2859" extrusionOk="0">
                  <a:moveTo>
                    <a:pt x="1454" y="1"/>
                  </a:moveTo>
                  <a:cubicBezTo>
                    <a:pt x="652" y="1"/>
                    <a:pt x="1" y="628"/>
                    <a:pt x="1" y="1430"/>
                  </a:cubicBezTo>
                  <a:cubicBezTo>
                    <a:pt x="1" y="2232"/>
                    <a:pt x="652" y="2858"/>
                    <a:pt x="1454" y="2858"/>
                  </a:cubicBezTo>
                  <a:cubicBezTo>
                    <a:pt x="2231" y="2858"/>
                    <a:pt x="2883" y="2232"/>
                    <a:pt x="2883" y="1430"/>
                  </a:cubicBezTo>
                  <a:cubicBezTo>
                    <a:pt x="2883" y="628"/>
                    <a:pt x="2231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71"/>
          <p:cNvGrpSpPr/>
          <p:nvPr/>
        </p:nvGrpSpPr>
        <p:grpSpPr>
          <a:xfrm>
            <a:off x="941830" y="1900913"/>
            <a:ext cx="1121407" cy="1721839"/>
            <a:chOff x="901440" y="1670458"/>
            <a:chExt cx="1312048" cy="2014553"/>
          </a:xfrm>
        </p:grpSpPr>
        <p:sp>
          <p:nvSpPr>
            <p:cNvPr id="1388" name="Google Shape;1388;p71"/>
            <p:cNvSpPr/>
            <p:nvPr/>
          </p:nvSpPr>
          <p:spPr>
            <a:xfrm>
              <a:off x="1100285" y="3561549"/>
              <a:ext cx="214783" cy="123462"/>
            </a:xfrm>
            <a:custGeom>
              <a:avLst/>
              <a:gdLst/>
              <a:ahLst/>
              <a:cxnLst/>
              <a:rect l="l" t="t" r="r" b="b"/>
              <a:pathLst>
                <a:path w="12169" h="6995" extrusionOk="0">
                  <a:moveTo>
                    <a:pt x="6429" y="0"/>
                  </a:moveTo>
                  <a:lnTo>
                    <a:pt x="5602" y="4035"/>
                  </a:lnTo>
                  <a:cubicBezTo>
                    <a:pt x="5602" y="4035"/>
                    <a:pt x="439" y="5163"/>
                    <a:pt x="138" y="6341"/>
                  </a:cubicBezTo>
                  <a:cubicBezTo>
                    <a:pt x="1" y="6848"/>
                    <a:pt x="1899" y="6994"/>
                    <a:pt x="4142" y="6994"/>
                  </a:cubicBezTo>
                  <a:cubicBezTo>
                    <a:pt x="7227" y="6994"/>
                    <a:pt x="10965" y="6717"/>
                    <a:pt x="10965" y="6717"/>
                  </a:cubicBezTo>
                  <a:lnTo>
                    <a:pt x="12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1"/>
            <p:cNvSpPr/>
            <p:nvPr/>
          </p:nvSpPr>
          <p:spPr>
            <a:xfrm>
              <a:off x="1607440" y="3561549"/>
              <a:ext cx="198227" cy="123462"/>
            </a:xfrm>
            <a:custGeom>
              <a:avLst/>
              <a:gdLst/>
              <a:ahLst/>
              <a:cxnLst/>
              <a:rect l="l" t="t" r="r" b="b"/>
              <a:pathLst>
                <a:path w="11231" h="6995" extrusionOk="0">
                  <a:moveTo>
                    <a:pt x="1" y="0"/>
                  </a:moveTo>
                  <a:lnTo>
                    <a:pt x="251" y="6717"/>
                  </a:lnTo>
                  <a:cubicBezTo>
                    <a:pt x="251" y="6717"/>
                    <a:pt x="3990" y="6994"/>
                    <a:pt x="7079" y="6994"/>
                  </a:cubicBezTo>
                  <a:cubicBezTo>
                    <a:pt x="9326" y="6994"/>
                    <a:pt x="11230" y="6848"/>
                    <a:pt x="11104" y="6341"/>
                  </a:cubicBezTo>
                  <a:cubicBezTo>
                    <a:pt x="10778" y="5163"/>
                    <a:pt x="5615" y="4035"/>
                    <a:pt x="5615" y="4035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1"/>
            <p:cNvSpPr/>
            <p:nvPr/>
          </p:nvSpPr>
          <p:spPr>
            <a:xfrm>
              <a:off x="2045813" y="1753624"/>
              <a:ext cx="167675" cy="191997"/>
            </a:xfrm>
            <a:custGeom>
              <a:avLst/>
              <a:gdLst/>
              <a:ahLst/>
              <a:cxnLst/>
              <a:rect l="l" t="t" r="r" b="b"/>
              <a:pathLst>
                <a:path w="9500" h="10878" extrusionOk="0">
                  <a:moveTo>
                    <a:pt x="4493" y="0"/>
                  </a:moveTo>
                  <a:cubicBezTo>
                    <a:pt x="3657" y="0"/>
                    <a:pt x="3485" y="3184"/>
                    <a:pt x="3485" y="3184"/>
                  </a:cubicBezTo>
                  <a:cubicBezTo>
                    <a:pt x="3485" y="3184"/>
                    <a:pt x="2666" y="263"/>
                    <a:pt x="2048" y="263"/>
                  </a:cubicBezTo>
                  <a:cubicBezTo>
                    <a:pt x="2008" y="263"/>
                    <a:pt x="1969" y="276"/>
                    <a:pt x="1931" y="301"/>
                  </a:cubicBezTo>
                  <a:cubicBezTo>
                    <a:pt x="1329" y="727"/>
                    <a:pt x="2758" y="6016"/>
                    <a:pt x="2758" y="6016"/>
                  </a:cubicBezTo>
                  <a:cubicBezTo>
                    <a:pt x="2758" y="6016"/>
                    <a:pt x="1763" y="5668"/>
                    <a:pt x="991" y="5668"/>
                  </a:cubicBezTo>
                  <a:cubicBezTo>
                    <a:pt x="519" y="5668"/>
                    <a:pt x="130" y="5798"/>
                    <a:pt x="101" y="6216"/>
                  </a:cubicBezTo>
                  <a:cubicBezTo>
                    <a:pt x="1" y="7344"/>
                    <a:pt x="3861" y="8522"/>
                    <a:pt x="3861" y="8522"/>
                  </a:cubicBezTo>
                  <a:lnTo>
                    <a:pt x="3560" y="9925"/>
                  </a:lnTo>
                  <a:cubicBezTo>
                    <a:pt x="3659" y="9905"/>
                    <a:pt x="3766" y="9896"/>
                    <a:pt x="3881" y="9896"/>
                  </a:cubicBezTo>
                  <a:cubicBezTo>
                    <a:pt x="4904" y="9896"/>
                    <a:pt x="6483" y="10630"/>
                    <a:pt x="7069" y="10878"/>
                  </a:cubicBezTo>
                  <a:cubicBezTo>
                    <a:pt x="9500" y="7244"/>
                    <a:pt x="7495" y="5339"/>
                    <a:pt x="7495" y="5339"/>
                  </a:cubicBezTo>
                  <a:cubicBezTo>
                    <a:pt x="7495" y="5339"/>
                    <a:pt x="9124" y="3484"/>
                    <a:pt x="8798" y="2908"/>
                  </a:cubicBezTo>
                  <a:cubicBezTo>
                    <a:pt x="8735" y="2801"/>
                    <a:pt x="8607" y="2759"/>
                    <a:pt x="8441" y="2759"/>
                  </a:cubicBezTo>
                  <a:cubicBezTo>
                    <a:pt x="7747" y="2759"/>
                    <a:pt x="6392" y="3509"/>
                    <a:pt x="6392" y="3509"/>
                  </a:cubicBezTo>
                  <a:cubicBezTo>
                    <a:pt x="6392" y="3509"/>
                    <a:pt x="7745" y="1279"/>
                    <a:pt x="6918" y="928"/>
                  </a:cubicBezTo>
                  <a:cubicBezTo>
                    <a:pt x="6859" y="904"/>
                    <a:pt x="6800" y="893"/>
                    <a:pt x="6740" y="893"/>
                  </a:cubicBezTo>
                  <a:cubicBezTo>
                    <a:pt x="5985" y="893"/>
                    <a:pt x="5189" y="2657"/>
                    <a:pt x="5189" y="2657"/>
                  </a:cubicBezTo>
                  <a:cubicBezTo>
                    <a:pt x="5189" y="2657"/>
                    <a:pt x="5339" y="76"/>
                    <a:pt x="4512" y="1"/>
                  </a:cubicBezTo>
                  <a:cubicBezTo>
                    <a:pt x="4506" y="0"/>
                    <a:pt x="4499" y="0"/>
                    <a:pt x="4493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1"/>
            <p:cNvSpPr/>
            <p:nvPr/>
          </p:nvSpPr>
          <p:spPr>
            <a:xfrm>
              <a:off x="1674686" y="1916357"/>
              <a:ext cx="506961" cy="431225"/>
            </a:xfrm>
            <a:custGeom>
              <a:avLst/>
              <a:gdLst/>
              <a:ahLst/>
              <a:cxnLst/>
              <a:rect l="l" t="t" r="r" b="b"/>
              <a:pathLst>
                <a:path w="28723" h="24432" extrusionOk="0">
                  <a:moveTo>
                    <a:pt x="25242" y="1"/>
                  </a:moveTo>
                  <a:cubicBezTo>
                    <a:pt x="24865" y="1"/>
                    <a:pt x="24448" y="33"/>
                    <a:pt x="23985" y="104"/>
                  </a:cubicBezTo>
                  <a:cubicBezTo>
                    <a:pt x="18366" y="14334"/>
                    <a:pt x="5083" y="15428"/>
                    <a:pt x="1130" y="15428"/>
                  </a:cubicBezTo>
                  <a:cubicBezTo>
                    <a:pt x="411" y="15428"/>
                    <a:pt x="0" y="15392"/>
                    <a:pt x="0" y="15392"/>
                  </a:cubicBezTo>
                  <a:lnTo>
                    <a:pt x="0" y="15392"/>
                  </a:lnTo>
                  <a:lnTo>
                    <a:pt x="1805" y="24139"/>
                  </a:lnTo>
                  <a:cubicBezTo>
                    <a:pt x="3058" y="24338"/>
                    <a:pt x="4259" y="24432"/>
                    <a:pt x="5409" y="24432"/>
                  </a:cubicBezTo>
                  <a:cubicBezTo>
                    <a:pt x="22940" y="24432"/>
                    <a:pt x="28722" y="2736"/>
                    <a:pt x="28722" y="2736"/>
                  </a:cubicBezTo>
                  <a:cubicBezTo>
                    <a:pt x="28722" y="2736"/>
                    <a:pt x="28722" y="1"/>
                    <a:pt x="25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1"/>
            <p:cNvSpPr/>
            <p:nvPr/>
          </p:nvSpPr>
          <p:spPr>
            <a:xfrm>
              <a:off x="1199142" y="2724604"/>
              <a:ext cx="563582" cy="858761"/>
            </a:xfrm>
            <a:custGeom>
              <a:avLst/>
              <a:gdLst/>
              <a:ahLst/>
              <a:cxnLst/>
              <a:rect l="l" t="t" r="r" b="b"/>
              <a:pathLst>
                <a:path w="31931" h="48655" extrusionOk="0">
                  <a:moveTo>
                    <a:pt x="7896" y="0"/>
                  </a:moveTo>
                  <a:cubicBezTo>
                    <a:pt x="7896" y="0"/>
                    <a:pt x="2582" y="30151"/>
                    <a:pt x="1" y="48171"/>
                  </a:cubicBezTo>
                  <a:cubicBezTo>
                    <a:pt x="2557" y="48449"/>
                    <a:pt x="4179" y="48523"/>
                    <a:pt x="5185" y="48523"/>
                  </a:cubicBezTo>
                  <a:cubicBezTo>
                    <a:pt x="6358" y="48523"/>
                    <a:pt x="6693" y="48422"/>
                    <a:pt x="6693" y="48422"/>
                  </a:cubicBezTo>
                  <a:lnTo>
                    <a:pt x="16968" y="11554"/>
                  </a:lnTo>
                  <a:lnTo>
                    <a:pt x="21480" y="11554"/>
                  </a:lnTo>
                  <a:cubicBezTo>
                    <a:pt x="21805" y="11930"/>
                    <a:pt x="22833" y="48422"/>
                    <a:pt x="22833" y="48422"/>
                  </a:cubicBezTo>
                  <a:cubicBezTo>
                    <a:pt x="22833" y="48422"/>
                    <a:pt x="24430" y="48655"/>
                    <a:pt x="26120" y="48655"/>
                  </a:cubicBezTo>
                  <a:cubicBezTo>
                    <a:pt x="27309" y="48655"/>
                    <a:pt x="28543" y="48539"/>
                    <a:pt x="29299" y="48146"/>
                  </a:cubicBezTo>
                  <a:cubicBezTo>
                    <a:pt x="29299" y="48146"/>
                    <a:pt x="31379" y="20076"/>
                    <a:pt x="31931" y="4838"/>
                  </a:cubicBezTo>
                  <a:lnTo>
                    <a:pt x="78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1"/>
            <p:cNvSpPr/>
            <p:nvPr/>
          </p:nvSpPr>
          <p:spPr>
            <a:xfrm>
              <a:off x="1338489" y="2176077"/>
              <a:ext cx="437949" cy="651991"/>
            </a:xfrm>
            <a:custGeom>
              <a:avLst/>
              <a:gdLst/>
              <a:ahLst/>
              <a:cxnLst/>
              <a:rect l="l" t="t" r="r" b="b"/>
              <a:pathLst>
                <a:path w="24813" h="36940" extrusionOk="0">
                  <a:moveTo>
                    <a:pt x="14712" y="1"/>
                  </a:moveTo>
                  <a:cubicBezTo>
                    <a:pt x="14712" y="1"/>
                    <a:pt x="8873" y="351"/>
                    <a:pt x="7269" y="1905"/>
                  </a:cubicBezTo>
                  <a:cubicBezTo>
                    <a:pt x="5640" y="3484"/>
                    <a:pt x="2181" y="14111"/>
                    <a:pt x="1" y="31078"/>
                  </a:cubicBezTo>
                  <a:cubicBezTo>
                    <a:pt x="4471" y="35794"/>
                    <a:pt x="10697" y="36939"/>
                    <a:pt x="15692" y="36939"/>
                  </a:cubicBezTo>
                  <a:cubicBezTo>
                    <a:pt x="20414" y="36939"/>
                    <a:pt x="24036" y="35916"/>
                    <a:pt x="24036" y="35916"/>
                  </a:cubicBezTo>
                  <a:cubicBezTo>
                    <a:pt x="24036" y="35916"/>
                    <a:pt x="24813" y="4988"/>
                    <a:pt x="23986" y="3434"/>
                  </a:cubicBezTo>
                  <a:cubicBezTo>
                    <a:pt x="22432" y="477"/>
                    <a:pt x="14712" y="1"/>
                    <a:pt x="14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1"/>
            <p:cNvSpPr/>
            <p:nvPr/>
          </p:nvSpPr>
          <p:spPr>
            <a:xfrm>
              <a:off x="901440" y="2343734"/>
              <a:ext cx="1060359" cy="451169"/>
            </a:xfrm>
            <a:custGeom>
              <a:avLst/>
              <a:gdLst/>
              <a:ahLst/>
              <a:cxnLst/>
              <a:rect l="l" t="t" r="r" b="b"/>
              <a:pathLst>
                <a:path w="60077" h="25562" extrusionOk="0">
                  <a:moveTo>
                    <a:pt x="57294" y="0"/>
                  </a:moveTo>
                  <a:lnTo>
                    <a:pt x="2582" y="15690"/>
                  </a:lnTo>
                  <a:cubicBezTo>
                    <a:pt x="928" y="16166"/>
                    <a:pt x="0" y="17870"/>
                    <a:pt x="452" y="19524"/>
                  </a:cubicBezTo>
                  <a:lnTo>
                    <a:pt x="1554" y="23309"/>
                  </a:lnTo>
                  <a:cubicBezTo>
                    <a:pt x="1948" y="24674"/>
                    <a:pt x="3178" y="25562"/>
                    <a:pt x="4512" y="25562"/>
                  </a:cubicBezTo>
                  <a:cubicBezTo>
                    <a:pt x="4793" y="25562"/>
                    <a:pt x="5080" y="25522"/>
                    <a:pt x="5364" y="25439"/>
                  </a:cubicBezTo>
                  <a:lnTo>
                    <a:pt x="60076" y="9750"/>
                  </a:lnTo>
                  <a:lnTo>
                    <a:pt x="572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1"/>
            <p:cNvSpPr/>
            <p:nvPr/>
          </p:nvSpPr>
          <p:spPr>
            <a:xfrm>
              <a:off x="1779086" y="2372928"/>
              <a:ext cx="81402" cy="181389"/>
            </a:xfrm>
            <a:custGeom>
              <a:avLst/>
              <a:gdLst/>
              <a:ahLst/>
              <a:cxnLst/>
              <a:rect l="l" t="t" r="r" b="b"/>
              <a:pathLst>
                <a:path w="4612" h="10277" extrusionOk="0">
                  <a:moveTo>
                    <a:pt x="1830" y="1"/>
                  </a:moveTo>
                  <a:lnTo>
                    <a:pt x="0" y="527"/>
                  </a:lnTo>
                  <a:lnTo>
                    <a:pt x="2807" y="10276"/>
                  </a:lnTo>
                  <a:lnTo>
                    <a:pt x="4612" y="9750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1"/>
            <p:cNvSpPr/>
            <p:nvPr/>
          </p:nvSpPr>
          <p:spPr>
            <a:xfrm>
              <a:off x="901440" y="2605607"/>
              <a:ext cx="147766" cy="189296"/>
            </a:xfrm>
            <a:custGeom>
              <a:avLst/>
              <a:gdLst/>
              <a:ahLst/>
              <a:cxnLst/>
              <a:rect l="l" t="t" r="r" b="b"/>
              <a:pathLst>
                <a:path w="8372" h="10725" extrusionOk="0">
                  <a:moveTo>
                    <a:pt x="5564" y="1"/>
                  </a:moveTo>
                  <a:lnTo>
                    <a:pt x="2582" y="853"/>
                  </a:lnTo>
                  <a:cubicBezTo>
                    <a:pt x="928" y="1329"/>
                    <a:pt x="0" y="3033"/>
                    <a:pt x="452" y="4687"/>
                  </a:cubicBezTo>
                  <a:lnTo>
                    <a:pt x="1554" y="8472"/>
                  </a:lnTo>
                  <a:cubicBezTo>
                    <a:pt x="1948" y="9837"/>
                    <a:pt x="3178" y="10725"/>
                    <a:pt x="4512" y="10725"/>
                  </a:cubicBezTo>
                  <a:cubicBezTo>
                    <a:pt x="4793" y="10725"/>
                    <a:pt x="5080" y="10685"/>
                    <a:pt x="5364" y="10602"/>
                  </a:cubicBezTo>
                  <a:lnTo>
                    <a:pt x="8371" y="9750"/>
                  </a:lnTo>
                  <a:lnTo>
                    <a:pt x="55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1"/>
            <p:cNvSpPr/>
            <p:nvPr/>
          </p:nvSpPr>
          <p:spPr>
            <a:xfrm>
              <a:off x="997438" y="2597206"/>
              <a:ext cx="81402" cy="180948"/>
            </a:xfrm>
            <a:custGeom>
              <a:avLst/>
              <a:gdLst/>
              <a:ahLst/>
              <a:cxnLst/>
              <a:rect l="l" t="t" r="r" b="b"/>
              <a:pathLst>
                <a:path w="4612" h="10252" extrusionOk="0">
                  <a:moveTo>
                    <a:pt x="1830" y="0"/>
                  </a:moveTo>
                  <a:lnTo>
                    <a:pt x="0" y="527"/>
                  </a:lnTo>
                  <a:lnTo>
                    <a:pt x="2807" y="10251"/>
                  </a:lnTo>
                  <a:lnTo>
                    <a:pt x="4612" y="9725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1"/>
            <p:cNvSpPr/>
            <p:nvPr/>
          </p:nvSpPr>
          <p:spPr>
            <a:xfrm>
              <a:off x="1912679" y="2343734"/>
              <a:ext cx="165892" cy="172088"/>
            </a:xfrm>
            <a:custGeom>
              <a:avLst/>
              <a:gdLst/>
              <a:ahLst/>
              <a:cxnLst/>
              <a:rect l="l" t="t" r="r" b="b"/>
              <a:pathLst>
                <a:path w="9399" h="9750" extrusionOk="0">
                  <a:moveTo>
                    <a:pt x="0" y="0"/>
                  </a:moveTo>
                  <a:lnTo>
                    <a:pt x="2782" y="9750"/>
                  </a:lnTo>
                  <a:lnTo>
                    <a:pt x="9399" y="2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1"/>
            <p:cNvSpPr/>
            <p:nvPr/>
          </p:nvSpPr>
          <p:spPr>
            <a:xfrm>
              <a:off x="2017502" y="2372928"/>
              <a:ext cx="61069" cy="63717"/>
            </a:xfrm>
            <a:custGeom>
              <a:avLst/>
              <a:gdLst/>
              <a:ahLst/>
              <a:cxnLst/>
              <a:rect l="l" t="t" r="r" b="b"/>
              <a:pathLst>
                <a:path w="3460" h="3610" extrusionOk="0">
                  <a:moveTo>
                    <a:pt x="26" y="1"/>
                  </a:moveTo>
                  <a:lnTo>
                    <a:pt x="26" y="1"/>
                  </a:lnTo>
                  <a:cubicBezTo>
                    <a:pt x="1" y="652"/>
                    <a:pt x="51" y="1329"/>
                    <a:pt x="252" y="2006"/>
                  </a:cubicBezTo>
                  <a:cubicBezTo>
                    <a:pt x="427" y="2582"/>
                    <a:pt x="678" y="3133"/>
                    <a:pt x="978" y="3610"/>
                  </a:cubicBezTo>
                  <a:lnTo>
                    <a:pt x="3460" y="928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1"/>
            <p:cNvSpPr/>
            <p:nvPr/>
          </p:nvSpPr>
          <p:spPr>
            <a:xfrm>
              <a:off x="1433146" y="2610144"/>
              <a:ext cx="165910" cy="74871"/>
            </a:xfrm>
            <a:custGeom>
              <a:avLst/>
              <a:gdLst/>
              <a:ahLst/>
              <a:cxnLst/>
              <a:rect l="l" t="t" r="r" b="b"/>
              <a:pathLst>
                <a:path w="9400" h="4242" extrusionOk="0">
                  <a:moveTo>
                    <a:pt x="1609" y="1"/>
                  </a:moveTo>
                  <a:cubicBezTo>
                    <a:pt x="1087" y="1"/>
                    <a:pt x="728" y="19"/>
                    <a:pt x="728" y="19"/>
                  </a:cubicBezTo>
                  <a:lnTo>
                    <a:pt x="1" y="3553"/>
                  </a:lnTo>
                  <a:cubicBezTo>
                    <a:pt x="1" y="3553"/>
                    <a:pt x="2047" y="4242"/>
                    <a:pt x="4658" y="4242"/>
                  </a:cubicBezTo>
                  <a:cubicBezTo>
                    <a:pt x="4994" y="4242"/>
                    <a:pt x="5339" y="4230"/>
                    <a:pt x="5690" y="4205"/>
                  </a:cubicBezTo>
                  <a:cubicBezTo>
                    <a:pt x="8773" y="3954"/>
                    <a:pt x="9400" y="546"/>
                    <a:pt x="9400" y="546"/>
                  </a:cubicBezTo>
                  <a:lnTo>
                    <a:pt x="9400" y="546"/>
                  </a:lnTo>
                  <a:lnTo>
                    <a:pt x="6818" y="1297"/>
                  </a:lnTo>
                  <a:cubicBezTo>
                    <a:pt x="6818" y="1297"/>
                    <a:pt x="6191" y="972"/>
                    <a:pt x="4913" y="420"/>
                  </a:cubicBezTo>
                  <a:cubicBezTo>
                    <a:pt x="4070" y="63"/>
                    <a:pt x="2566" y="1"/>
                    <a:pt x="1609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1"/>
            <p:cNvSpPr/>
            <p:nvPr/>
          </p:nvSpPr>
          <p:spPr>
            <a:xfrm>
              <a:off x="1172155" y="2184478"/>
              <a:ext cx="367191" cy="508285"/>
            </a:xfrm>
            <a:custGeom>
              <a:avLst/>
              <a:gdLst/>
              <a:ahLst/>
              <a:cxnLst/>
              <a:rect l="l" t="t" r="r" b="b"/>
              <a:pathLst>
                <a:path w="20804" h="28798" extrusionOk="0">
                  <a:moveTo>
                    <a:pt x="20803" y="1"/>
                  </a:moveTo>
                  <a:lnTo>
                    <a:pt x="20803" y="1"/>
                  </a:lnTo>
                  <a:cubicBezTo>
                    <a:pt x="20803" y="1"/>
                    <a:pt x="2607" y="1104"/>
                    <a:pt x="1054" y="17194"/>
                  </a:cubicBezTo>
                  <a:cubicBezTo>
                    <a:pt x="1" y="28247"/>
                    <a:pt x="15415" y="28798"/>
                    <a:pt x="15415" y="28798"/>
                  </a:cubicBezTo>
                  <a:lnTo>
                    <a:pt x="16141" y="23886"/>
                  </a:lnTo>
                  <a:cubicBezTo>
                    <a:pt x="16141" y="23886"/>
                    <a:pt x="9675" y="21229"/>
                    <a:pt x="9675" y="17269"/>
                  </a:cubicBezTo>
                  <a:cubicBezTo>
                    <a:pt x="9675" y="13309"/>
                    <a:pt x="16693" y="10377"/>
                    <a:pt x="16693" y="10377"/>
                  </a:cubicBezTo>
                  <a:lnTo>
                    <a:pt x="20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1"/>
            <p:cNvSpPr/>
            <p:nvPr/>
          </p:nvSpPr>
          <p:spPr>
            <a:xfrm>
              <a:off x="1490226" y="2171647"/>
              <a:ext cx="239334" cy="132728"/>
            </a:xfrm>
            <a:custGeom>
              <a:avLst/>
              <a:gdLst/>
              <a:ahLst/>
              <a:cxnLst/>
              <a:rect l="l" t="t" r="r" b="b"/>
              <a:pathLst>
                <a:path w="13560" h="7520" extrusionOk="0">
                  <a:moveTo>
                    <a:pt x="6316" y="1"/>
                  </a:moveTo>
                  <a:cubicBezTo>
                    <a:pt x="3108" y="1"/>
                    <a:pt x="0" y="1129"/>
                    <a:pt x="0" y="1129"/>
                  </a:cubicBezTo>
                  <a:lnTo>
                    <a:pt x="7519" y="7520"/>
                  </a:lnTo>
                  <a:lnTo>
                    <a:pt x="13559" y="878"/>
                  </a:lnTo>
                  <a:cubicBezTo>
                    <a:pt x="13559" y="878"/>
                    <a:pt x="11504" y="1"/>
                    <a:pt x="6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1"/>
            <p:cNvSpPr/>
            <p:nvPr/>
          </p:nvSpPr>
          <p:spPr>
            <a:xfrm>
              <a:off x="1403953" y="1670458"/>
              <a:ext cx="404344" cy="421959"/>
            </a:xfrm>
            <a:custGeom>
              <a:avLst/>
              <a:gdLst/>
              <a:ahLst/>
              <a:cxnLst/>
              <a:rect l="l" t="t" r="r" b="b"/>
              <a:pathLst>
                <a:path w="22909" h="23907" extrusionOk="0">
                  <a:moveTo>
                    <a:pt x="7720" y="1"/>
                  </a:moveTo>
                  <a:cubicBezTo>
                    <a:pt x="6693" y="928"/>
                    <a:pt x="7520" y="2206"/>
                    <a:pt x="7520" y="2206"/>
                  </a:cubicBezTo>
                  <a:cubicBezTo>
                    <a:pt x="7520" y="2206"/>
                    <a:pt x="7273" y="2074"/>
                    <a:pt x="6945" y="2074"/>
                  </a:cubicBezTo>
                  <a:cubicBezTo>
                    <a:pt x="6403" y="2074"/>
                    <a:pt x="5639" y="2433"/>
                    <a:pt x="5389" y="4337"/>
                  </a:cubicBezTo>
                  <a:cubicBezTo>
                    <a:pt x="2482" y="4362"/>
                    <a:pt x="1" y="7319"/>
                    <a:pt x="51" y="9424"/>
                  </a:cubicBezTo>
                  <a:cubicBezTo>
                    <a:pt x="126" y="11530"/>
                    <a:pt x="1505" y="21480"/>
                    <a:pt x="3409" y="23234"/>
                  </a:cubicBezTo>
                  <a:cubicBezTo>
                    <a:pt x="4057" y="23813"/>
                    <a:pt x="5516" y="23906"/>
                    <a:pt x="6383" y="23906"/>
                  </a:cubicBezTo>
                  <a:cubicBezTo>
                    <a:pt x="6791" y="23906"/>
                    <a:pt x="7069" y="23886"/>
                    <a:pt x="7069" y="23886"/>
                  </a:cubicBezTo>
                  <a:cubicBezTo>
                    <a:pt x="5991" y="17620"/>
                    <a:pt x="18196" y="11204"/>
                    <a:pt x="20552" y="10176"/>
                  </a:cubicBezTo>
                  <a:cubicBezTo>
                    <a:pt x="22908" y="9149"/>
                    <a:pt x="21480" y="3735"/>
                    <a:pt x="20628" y="1981"/>
                  </a:cubicBezTo>
                  <a:cubicBezTo>
                    <a:pt x="20321" y="1351"/>
                    <a:pt x="19834" y="1173"/>
                    <a:pt x="19167" y="1173"/>
                  </a:cubicBezTo>
                  <a:cubicBezTo>
                    <a:pt x="18307" y="1173"/>
                    <a:pt x="17148" y="1468"/>
                    <a:pt x="15693" y="1468"/>
                  </a:cubicBezTo>
                  <a:cubicBezTo>
                    <a:pt x="15134" y="1468"/>
                    <a:pt x="14532" y="1424"/>
                    <a:pt x="13886" y="1304"/>
                  </a:cubicBezTo>
                  <a:cubicBezTo>
                    <a:pt x="13143" y="1167"/>
                    <a:pt x="12485" y="1112"/>
                    <a:pt x="11907" y="1112"/>
                  </a:cubicBezTo>
                  <a:cubicBezTo>
                    <a:pt x="9641" y="1112"/>
                    <a:pt x="8622" y="1956"/>
                    <a:pt x="8622" y="1956"/>
                  </a:cubicBezTo>
                  <a:cubicBezTo>
                    <a:pt x="8622" y="1956"/>
                    <a:pt x="8297" y="1104"/>
                    <a:pt x="7720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1"/>
            <p:cNvSpPr/>
            <p:nvPr/>
          </p:nvSpPr>
          <p:spPr>
            <a:xfrm>
              <a:off x="1521625" y="2049121"/>
              <a:ext cx="166351" cy="222972"/>
            </a:xfrm>
            <a:custGeom>
              <a:avLst/>
              <a:gdLst/>
              <a:ahLst/>
              <a:cxnLst/>
              <a:rect l="l" t="t" r="r" b="b"/>
              <a:pathLst>
                <a:path w="9425" h="12633" extrusionOk="0">
                  <a:moveTo>
                    <a:pt x="1" y="1"/>
                  </a:moveTo>
                  <a:lnTo>
                    <a:pt x="1153" y="8773"/>
                  </a:lnTo>
                  <a:lnTo>
                    <a:pt x="5665" y="12632"/>
                  </a:lnTo>
                  <a:lnTo>
                    <a:pt x="9424" y="8773"/>
                  </a:lnTo>
                  <a:lnTo>
                    <a:pt x="9424" y="31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1"/>
            <p:cNvSpPr/>
            <p:nvPr/>
          </p:nvSpPr>
          <p:spPr>
            <a:xfrm>
              <a:off x="1537104" y="2054433"/>
              <a:ext cx="150872" cy="116808"/>
            </a:xfrm>
            <a:custGeom>
              <a:avLst/>
              <a:gdLst/>
              <a:ahLst/>
              <a:cxnLst/>
              <a:rect l="l" t="t" r="r" b="b"/>
              <a:pathLst>
                <a:path w="8548" h="6618" extrusionOk="0">
                  <a:moveTo>
                    <a:pt x="1" y="0"/>
                  </a:moveTo>
                  <a:cubicBezTo>
                    <a:pt x="1" y="101"/>
                    <a:pt x="1" y="226"/>
                    <a:pt x="1" y="326"/>
                  </a:cubicBezTo>
                  <a:cubicBezTo>
                    <a:pt x="26" y="1203"/>
                    <a:pt x="151" y="2106"/>
                    <a:pt x="502" y="2908"/>
                  </a:cubicBezTo>
                  <a:cubicBezTo>
                    <a:pt x="953" y="3910"/>
                    <a:pt x="1730" y="4737"/>
                    <a:pt x="2607" y="5364"/>
                  </a:cubicBezTo>
                  <a:cubicBezTo>
                    <a:pt x="3650" y="6118"/>
                    <a:pt x="4910" y="6617"/>
                    <a:pt x="6194" y="6617"/>
                  </a:cubicBezTo>
                  <a:cubicBezTo>
                    <a:pt x="6360" y="6617"/>
                    <a:pt x="6526" y="6609"/>
                    <a:pt x="6692" y="6592"/>
                  </a:cubicBezTo>
                  <a:cubicBezTo>
                    <a:pt x="7344" y="6517"/>
                    <a:pt x="7996" y="6291"/>
                    <a:pt x="8547" y="5965"/>
                  </a:cubicBezTo>
                  <a:lnTo>
                    <a:pt x="8547" y="28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E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1"/>
            <p:cNvSpPr/>
            <p:nvPr/>
          </p:nvSpPr>
          <p:spPr>
            <a:xfrm>
              <a:off x="1446860" y="1762167"/>
              <a:ext cx="387506" cy="380004"/>
            </a:xfrm>
            <a:custGeom>
              <a:avLst/>
              <a:gdLst/>
              <a:ahLst/>
              <a:cxnLst/>
              <a:rect l="l" t="t" r="r" b="b"/>
              <a:pathLst>
                <a:path w="21955" h="21530" extrusionOk="0">
                  <a:moveTo>
                    <a:pt x="10014" y="1"/>
                  </a:moveTo>
                  <a:cubicBezTo>
                    <a:pt x="8769" y="1"/>
                    <a:pt x="7404" y="284"/>
                    <a:pt x="5916" y="920"/>
                  </a:cubicBezTo>
                  <a:cubicBezTo>
                    <a:pt x="2883" y="2223"/>
                    <a:pt x="1" y="13401"/>
                    <a:pt x="3785" y="18213"/>
                  </a:cubicBezTo>
                  <a:cubicBezTo>
                    <a:pt x="5591" y="20536"/>
                    <a:pt x="8610" y="21530"/>
                    <a:pt x="11608" y="21530"/>
                  </a:cubicBezTo>
                  <a:cubicBezTo>
                    <a:pt x="14852" y="21530"/>
                    <a:pt x="18072" y="20366"/>
                    <a:pt x="19700" y="18464"/>
                  </a:cubicBezTo>
                  <a:cubicBezTo>
                    <a:pt x="21955" y="15812"/>
                    <a:pt x="19316" y="1"/>
                    <a:pt x="10014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1"/>
            <p:cNvSpPr/>
            <p:nvPr/>
          </p:nvSpPr>
          <p:spPr>
            <a:xfrm>
              <a:off x="1699890" y="1896748"/>
              <a:ext cx="69029" cy="97604"/>
            </a:xfrm>
            <a:custGeom>
              <a:avLst/>
              <a:gdLst/>
              <a:ahLst/>
              <a:cxnLst/>
              <a:rect l="l" t="t" r="r" b="b"/>
              <a:pathLst>
                <a:path w="3911" h="5530" extrusionOk="0">
                  <a:moveTo>
                    <a:pt x="692" y="1"/>
                  </a:moveTo>
                  <a:cubicBezTo>
                    <a:pt x="634" y="1"/>
                    <a:pt x="579" y="12"/>
                    <a:pt x="527" y="37"/>
                  </a:cubicBezTo>
                  <a:cubicBezTo>
                    <a:pt x="1" y="288"/>
                    <a:pt x="953" y="5526"/>
                    <a:pt x="953" y="5526"/>
                  </a:cubicBezTo>
                  <a:cubicBezTo>
                    <a:pt x="975" y="5528"/>
                    <a:pt x="998" y="5529"/>
                    <a:pt x="1022" y="5529"/>
                  </a:cubicBezTo>
                  <a:cubicBezTo>
                    <a:pt x="1792" y="5529"/>
                    <a:pt x="3911" y="4408"/>
                    <a:pt x="3911" y="3947"/>
                  </a:cubicBezTo>
                  <a:cubicBezTo>
                    <a:pt x="3911" y="3947"/>
                    <a:pt x="1769" y="1"/>
                    <a:pt x="692" y="1"/>
                  </a:cubicBezTo>
                  <a:close/>
                </a:path>
              </a:pathLst>
            </a:custGeom>
            <a:solidFill>
              <a:srgbClr val="3E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1"/>
            <p:cNvSpPr/>
            <p:nvPr/>
          </p:nvSpPr>
          <p:spPr>
            <a:xfrm>
              <a:off x="1446419" y="1721572"/>
              <a:ext cx="303915" cy="258996"/>
            </a:xfrm>
            <a:custGeom>
              <a:avLst/>
              <a:gdLst/>
              <a:ahLst/>
              <a:cxnLst/>
              <a:rect l="l" t="t" r="r" b="b"/>
              <a:pathLst>
                <a:path w="17219" h="14674" extrusionOk="0">
                  <a:moveTo>
                    <a:pt x="11859" y="0"/>
                  </a:moveTo>
                  <a:cubicBezTo>
                    <a:pt x="11707" y="0"/>
                    <a:pt x="11555" y="4"/>
                    <a:pt x="11404" y="12"/>
                  </a:cubicBezTo>
                  <a:cubicBezTo>
                    <a:pt x="8247" y="188"/>
                    <a:pt x="5214" y="1792"/>
                    <a:pt x="3184" y="4198"/>
                  </a:cubicBezTo>
                  <a:cubicBezTo>
                    <a:pt x="1129" y="6604"/>
                    <a:pt x="26" y="9787"/>
                    <a:pt x="1" y="12944"/>
                  </a:cubicBezTo>
                  <a:lnTo>
                    <a:pt x="51" y="14674"/>
                  </a:lnTo>
                  <a:cubicBezTo>
                    <a:pt x="101" y="13797"/>
                    <a:pt x="853" y="13120"/>
                    <a:pt x="1655" y="12744"/>
                  </a:cubicBezTo>
                  <a:cubicBezTo>
                    <a:pt x="1718" y="12716"/>
                    <a:pt x="1784" y="12704"/>
                    <a:pt x="1852" y="12704"/>
                  </a:cubicBezTo>
                  <a:cubicBezTo>
                    <a:pt x="2642" y="12704"/>
                    <a:pt x="3750" y="14399"/>
                    <a:pt x="4555" y="14399"/>
                  </a:cubicBezTo>
                  <a:cubicBezTo>
                    <a:pt x="4566" y="14399"/>
                    <a:pt x="4577" y="14399"/>
                    <a:pt x="4587" y="14398"/>
                  </a:cubicBezTo>
                  <a:cubicBezTo>
                    <a:pt x="6016" y="14323"/>
                    <a:pt x="7194" y="13621"/>
                    <a:pt x="7344" y="13045"/>
                  </a:cubicBezTo>
                  <a:cubicBezTo>
                    <a:pt x="7470" y="12644"/>
                    <a:pt x="7369" y="7807"/>
                    <a:pt x="7971" y="7105"/>
                  </a:cubicBezTo>
                  <a:cubicBezTo>
                    <a:pt x="8909" y="6029"/>
                    <a:pt x="10474" y="5873"/>
                    <a:pt x="11940" y="5873"/>
                  </a:cubicBezTo>
                  <a:cubicBezTo>
                    <a:pt x="12080" y="5873"/>
                    <a:pt x="12219" y="5875"/>
                    <a:pt x="12357" y="5877"/>
                  </a:cubicBezTo>
                  <a:cubicBezTo>
                    <a:pt x="13911" y="5877"/>
                    <a:pt x="15715" y="5777"/>
                    <a:pt x="16693" y="4574"/>
                  </a:cubicBezTo>
                  <a:cubicBezTo>
                    <a:pt x="16918" y="4298"/>
                    <a:pt x="17094" y="3947"/>
                    <a:pt x="17144" y="3596"/>
                  </a:cubicBezTo>
                  <a:cubicBezTo>
                    <a:pt x="17219" y="3020"/>
                    <a:pt x="16968" y="2468"/>
                    <a:pt x="16643" y="2017"/>
                  </a:cubicBezTo>
                  <a:cubicBezTo>
                    <a:pt x="15580" y="561"/>
                    <a:pt x="13664" y="0"/>
                    <a:pt x="1185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1"/>
            <p:cNvSpPr/>
            <p:nvPr/>
          </p:nvSpPr>
          <p:spPr>
            <a:xfrm>
              <a:off x="1438017" y="1900755"/>
              <a:ext cx="104435" cy="118326"/>
            </a:xfrm>
            <a:custGeom>
              <a:avLst/>
              <a:gdLst/>
              <a:ahLst/>
              <a:cxnLst/>
              <a:rect l="l" t="t" r="r" b="b"/>
              <a:pathLst>
                <a:path w="5917" h="6704" extrusionOk="0">
                  <a:moveTo>
                    <a:pt x="3526" y="1"/>
                  </a:moveTo>
                  <a:cubicBezTo>
                    <a:pt x="3351" y="1"/>
                    <a:pt x="3163" y="28"/>
                    <a:pt x="2958" y="86"/>
                  </a:cubicBezTo>
                  <a:cubicBezTo>
                    <a:pt x="1" y="931"/>
                    <a:pt x="666" y="6704"/>
                    <a:pt x="4000" y="6704"/>
                  </a:cubicBezTo>
                  <a:cubicBezTo>
                    <a:pt x="4028" y="6704"/>
                    <a:pt x="4057" y="6703"/>
                    <a:pt x="4086" y="6702"/>
                  </a:cubicBezTo>
                  <a:lnTo>
                    <a:pt x="5590" y="5073"/>
                  </a:lnTo>
                  <a:cubicBezTo>
                    <a:pt x="5590" y="5073"/>
                    <a:pt x="5916" y="1"/>
                    <a:pt x="3526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1"/>
            <p:cNvSpPr/>
            <p:nvPr/>
          </p:nvSpPr>
          <p:spPr>
            <a:xfrm>
              <a:off x="1619936" y="1876874"/>
              <a:ext cx="64934" cy="35671"/>
            </a:xfrm>
            <a:custGeom>
              <a:avLst/>
              <a:gdLst/>
              <a:ahLst/>
              <a:cxnLst/>
              <a:rect l="l" t="t" r="r" b="b"/>
              <a:pathLst>
                <a:path w="3679" h="2021" extrusionOk="0">
                  <a:moveTo>
                    <a:pt x="2970" y="1"/>
                  </a:moveTo>
                  <a:cubicBezTo>
                    <a:pt x="2448" y="1"/>
                    <a:pt x="284" y="659"/>
                    <a:pt x="120" y="988"/>
                  </a:cubicBezTo>
                  <a:cubicBezTo>
                    <a:pt x="0" y="1275"/>
                    <a:pt x="338" y="2020"/>
                    <a:pt x="740" y="2020"/>
                  </a:cubicBezTo>
                  <a:cubicBezTo>
                    <a:pt x="759" y="2020"/>
                    <a:pt x="778" y="2018"/>
                    <a:pt x="796" y="2015"/>
                  </a:cubicBezTo>
                  <a:cubicBezTo>
                    <a:pt x="1223" y="1940"/>
                    <a:pt x="3278" y="1689"/>
                    <a:pt x="3478" y="1188"/>
                  </a:cubicBezTo>
                  <a:cubicBezTo>
                    <a:pt x="3679" y="712"/>
                    <a:pt x="3328" y="110"/>
                    <a:pt x="3052" y="10"/>
                  </a:cubicBezTo>
                  <a:cubicBezTo>
                    <a:pt x="3033" y="4"/>
                    <a:pt x="3005" y="1"/>
                    <a:pt x="2970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1"/>
            <p:cNvSpPr/>
            <p:nvPr/>
          </p:nvSpPr>
          <p:spPr>
            <a:xfrm>
              <a:off x="1733072" y="1854971"/>
              <a:ext cx="58845" cy="30940"/>
            </a:xfrm>
            <a:custGeom>
              <a:avLst/>
              <a:gdLst/>
              <a:ahLst/>
              <a:cxnLst/>
              <a:rect l="l" t="t" r="r" b="b"/>
              <a:pathLst>
                <a:path w="3334" h="1753" extrusionOk="0">
                  <a:moveTo>
                    <a:pt x="2683" y="1"/>
                  </a:moveTo>
                  <a:cubicBezTo>
                    <a:pt x="2085" y="1"/>
                    <a:pt x="327" y="364"/>
                    <a:pt x="151" y="650"/>
                  </a:cubicBezTo>
                  <a:cubicBezTo>
                    <a:pt x="1" y="950"/>
                    <a:pt x="276" y="1752"/>
                    <a:pt x="652" y="1752"/>
                  </a:cubicBezTo>
                  <a:cubicBezTo>
                    <a:pt x="1028" y="1727"/>
                    <a:pt x="2883" y="1702"/>
                    <a:pt x="3108" y="1226"/>
                  </a:cubicBezTo>
                  <a:cubicBezTo>
                    <a:pt x="3334" y="775"/>
                    <a:pt x="3083" y="148"/>
                    <a:pt x="2858" y="23"/>
                  </a:cubicBezTo>
                  <a:cubicBezTo>
                    <a:pt x="2827" y="8"/>
                    <a:pt x="2766" y="1"/>
                    <a:pt x="268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1"/>
            <p:cNvSpPr/>
            <p:nvPr/>
          </p:nvSpPr>
          <p:spPr>
            <a:xfrm>
              <a:off x="1659207" y="1918511"/>
              <a:ext cx="29652" cy="37683"/>
            </a:xfrm>
            <a:custGeom>
              <a:avLst/>
              <a:gdLst/>
              <a:ahLst/>
              <a:cxnLst/>
              <a:rect l="l" t="t" r="r" b="b"/>
              <a:pathLst>
                <a:path w="1680" h="2135" extrusionOk="0">
                  <a:moveTo>
                    <a:pt x="711" y="1"/>
                  </a:moveTo>
                  <a:cubicBezTo>
                    <a:pt x="545" y="1"/>
                    <a:pt x="389" y="82"/>
                    <a:pt x="276" y="233"/>
                  </a:cubicBezTo>
                  <a:cubicBezTo>
                    <a:pt x="0" y="634"/>
                    <a:pt x="25" y="1862"/>
                    <a:pt x="577" y="2087"/>
                  </a:cubicBezTo>
                  <a:cubicBezTo>
                    <a:pt x="644" y="2121"/>
                    <a:pt x="717" y="2135"/>
                    <a:pt x="791" y="2135"/>
                  </a:cubicBezTo>
                  <a:cubicBezTo>
                    <a:pt x="880" y="2135"/>
                    <a:pt x="970" y="2115"/>
                    <a:pt x="1053" y="2087"/>
                  </a:cubicBezTo>
                  <a:cubicBezTo>
                    <a:pt x="1303" y="2037"/>
                    <a:pt x="1554" y="1887"/>
                    <a:pt x="1604" y="1561"/>
                  </a:cubicBezTo>
                  <a:cubicBezTo>
                    <a:pt x="1679" y="1285"/>
                    <a:pt x="1579" y="959"/>
                    <a:pt x="1454" y="659"/>
                  </a:cubicBezTo>
                  <a:cubicBezTo>
                    <a:pt x="1379" y="508"/>
                    <a:pt x="1303" y="358"/>
                    <a:pt x="1203" y="258"/>
                  </a:cubicBezTo>
                  <a:cubicBezTo>
                    <a:pt x="1053" y="82"/>
                    <a:pt x="877" y="1"/>
                    <a:pt x="71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1"/>
            <p:cNvSpPr/>
            <p:nvPr/>
          </p:nvSpPr>
          <p:spPr>
            <a:xfrm>
              <a:off x="1748993" y="1896783"/>
              <a:ext cx="29670" cy="37736"/>
            </a:xfrm>
            <a:custGeom>
              <a:avLst/>
              <a:gdLst/>
              <a:ahLst/>
              <a:cxnLst/>
              <a:rect l="l" t="t" r="r" b="b"/>
              <a:pathLst>
                <a:path w="1681" h="2138" extrusionOk="0">
                  <a:moveTo>
                    <a:pt x="713" y="0"/>
                  </a:moveTo>
                  <a:cubicBezTo>
                    <a:pt x="540" y="0"/>
                    <a:pt x="379" y="82"/>
                    <a:pt x="277" y="236"/>
                  </a:cubicBezTo>
                  <a:cubicBezTo>
                    <a:pt x="1" y="637"/>
                    <a:pt x="26" y="1840"/>
                    <a:pt x="577" y="2090"/>
                  </a:cubicBezTo>
                  <a:cubicBezTo>
                    <a:pt x="645" y="2124"/>
                    <a:pt x="718" y="2138"/>
                    <a:pt x="792" y="2138"/>
                  </a:cubicBezTo>
                  <a:cubicBezTo>
                    <a:pt x="881" y="2138"/>
                    <a:pt x="971" y="2118"/>
                    <a:pt x="1053" y="2090"/>
                  </a:cubicBezTo>
                  <a:cubicBezTo>
                    <a:pt x="1304" y="2040"/>
                    <a:pt x="1555" y="1890"/>
                    <a:pt x="1605" y="1564"/>
                  </a:cubicBezTo>
                  <a:cubicBezTo>
                    <a:pt x="1680" y="1288"/>
                    <a:pt x="1580" y="937"/>
                    <a:pt x="1429" y="662"/>
                  </a:cubicBezTo>
                  <a:cubicBezTo>
                    <a:pt x="1379" y="511"/>
                    <a:pt x="1279" y="361"/>
                    <a:pt x="1204" y="236"/>
                  </a:cubicBezTo>
                  <a:cubicBezTo>
                    <a:pt x="1056" y="76"/>
                    <a:pt x="879" y="0"/>
                    <a:pt x="71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1"/>
            <p:cNvSpPr/>
            <p:nvPr/>
          </p:nvSpPr>
          <p:spPr>
            <a:xfrm>
              <a:off x="1475171" y="1918952"/>
              <a:ext cx="47355" cy="66558"/>
            </a:xfrm>
            <a:custGeom>
              <a:avLst/>
              <a:gdLst/>
              <a:ahLst/>
              <a:cxnLst/>
              <a:rect l="l" t="t" r="r" b="b"/>
              <a:pathLst>
                <a:path w="2683" h="3771" extrusionOk="0">
                  <a:moveTo>
                    <a:pt x="1069" y="1"/>
                  </a:moveTo>
                  <a:cubicBezTo>
                    <a:pt x="859" y="1"/>
                    <a:pt x="653" y="57"/>
                    <a:pt x="477" y="183"/>
                  </a:cubicBezTo>
                  <a:cubicBezTo>
                    <a:pt x="126" y="408"/>
                    <a:pt x="1" y="959"/>
                    <a:pt x="277" y="1285"/>
                  </a:cubicBezTo>
                  <a:cubicBezTo>
                    <a:pt x="402" y="1436"/>
                    <a:pt x="628" y="1561"/>
                    <a:pt x="678" y="1761"/>
                  </a:cubicBezTo>
                  <a:cubicBezTo>
                    <a:pt x="753" y="1962"/>
                    <a:pt x="628" y="2162"/>
                    <a:pt x="552" y="2338"/>
                  </a:cubicBezTo>
                  <a:cubicBezTo>
                    <a:pt x="377" y="2739"/>
                    <a:pt x="327" y="3240"/>
                    <a:pt x="602" y="3541"/>
                  </a:cubicBezTo>
                  <a:cubicBezTo>
                    <a:pt x="752" y="3690"/>
                    <a:pt x="943" y="3770"/>
                    <a:pt x="1134" y="3770"/>
                  </a:cubicBezTo>
                  <a:cubicBezTo>
                    <a:pt x="1200" y="3770"/>
                    <a:pt x="1265" y="3761"/>
                    <a:pt x="1329" y="3741"/>
                  </a:cubicBezTo>
                  <a:cubicBezTo>
                    <a:pt x="2081" y="3541"/>
                    <a:pt x="2683" y="2313"/>
                    <a:pt x="2633" y="1586"/>
                  </a:cubicBezTo>
                  <a:cubicBezTo>
                    <a:pt x="2582" y="985"/>
                    <a:pt x="2232" y="408"/>
                    <a:pt x="1680" y="157"/>
                  </a:cubicBezTo>
                  <a:cubicBezTo>
                    <a:pt x="1492" y="57"/>
                    <a:pt x="1279" y="1"/>
                    <a:pt x="1069" y="1"/>
                  </a:cubicBezTo>
                  <a:close/>
                </a:path>
              </a:pathLst>
            </a:custGeom>
            <a:solidFill>
              <a:srgbClr val="3E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71"/>
            <p:cNvSpPr/>
            <p:nvPr/>
          </p:nvSpPr>
          <p:spPr>
            <a:xfrm>
              <a:off x="1493315" y="2597524"/>
              <a:ext cx="69717" cy="37736"/>
            </a:xfrm>
            <a:custGeom>
              <a:avLst/>
              <a:gdLst/>
              <a:ahLst/>
              <a:cxnLst/>
              <a:rect l="l" t="t" r="r" b="b"/>
              <a:pathLst>
                <a:path w="3950" h="2138" extrusionOk="0">
                  <a:moveTo>
                    <a:pt x="3143" y="0"/>
                  </a:moveTo>
                  <a:cubicBezTo>
                    <a:pt x="3107" y="0"/>
                    <a:pt x="3071" y="3"/>
                    <a:pt x="3033" y="7"/>
                  </a:cubicBezTo>
                  <a:cubicBezTo>
                    <a:pt x="2407" y="83"/>
                    <a:pt x="1" y="1185"/>
                    <a:pt x="1" y="1185"/>
                  </a:cubicBezTo>
                  <a:lnTo>
                    <a:pt x="1905" y="2138"/>
                  </a:lnTo>
                  <a:cubicBezTo>
                    <a:pt x="1905" y="2138"/>
                    <a:pt x="3635" y="1110"/>
                    <a:pt x="3785" y="809"/>
                  </a:cubicBezTo>
                  <a:cubicBezTo>
                    <a:pt x="3949" y="504"/>
                    <a:pt x="3673" y="0"/>
                    <a:pt x="3143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71"/>
          <p:cNvGrpSpPr/>
          <p:nvPr/>
        </p:nvGrpSpPr>
        <p:grpSpPr>
          <a:xfrm flipH="1">
            <a:off x="3098911" y="1920879"/>
            <a:ext cx="1019984" cy="1702454"/>
            <a:chOff x="713231" y="2330501"/>
            <a:chExt cx="1270533" cy="2120645"/>
          </a:xfrm>
        </p:grpSpPr>
        <p:sp>
          <p:nvSpPr>
            <p:cNvPr id="1417" name="Google Shape;1417;p71"/>
            <p:cNvSpPr/>
            <p:nvPr/>
          </p:nvSpPr>
          <p:spPr>
            <a:xfrm>
              <a:off x="1167086" y="4318168"/>
              <a:ext cx="154466" cy="132977"/>
            </a:xfrm>
            <a:custGeom>
              <a:avLst/>
              <a:gdLst/>
              <a:ahLst/>
              <a:cxnLst/>
              <a:rect l="l" t="t" r="r" b="b"/>
              <a:pathLst>
                <a:path w="8547" h="7358" extrusionOk="0">
                  <a:moveTo>
                    <a:pt x="3710" y="0"/>
                  </a:moveTo>
                  <a:lnTo>
                    <a:pt x="4011" y="3659"/>
                  </a:lnTo>
                  <a:cubicBezTo>
                    <a:pt x="4011" y="3659"/>
                    <a:pt x="0" y="6416"/>
                    <a:pt x="76" y="7068"/>
                  </a:cubicBezTo>
                  <a:cubicBezTo>
                    <a:pt x="92" y="7285"/>
                    <a:pt x="1039" y="7357"/>
                    <a:pt x="2294" y="7357"/>
                  </a:cubicBezTo>
                  <a:cubicBezTo>
                    <a:pt x="4804" y="7357"/>
                    <a:pt x="8547" y="7068"/>
                    <a:pt x="8547" y="7068"/>
                  </a:cubicBezTo>
                  <a:lnTo>
                    <a:pt x="8547" y="451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71"/>
            <p:cNvSpPr/>
            <p:nvPr/>
          </p:nvSpPr>
          <p:spPr>
            <a:xfrm>
              <a:off x="1548018" y="4312277"/>
              <a:ext cx="163972" cy="132652"/>
            </a:xfrm>
            <a:custGeom>
              <a:avLst/>
              <a:gdLst/>
              <a:ahLst/>
              <a:cxnLst/>
              <a:rect l="l" t="t" r="r" b="b"/>
              <a:pathLst>
                <a:path w="9073" h="7340" extrusionOk="0">
                  <a:moveTo>
                    <a:pt x="4461" y="0"/>
                  </a:moveTo>
                  <a:lnTo>
                    <a:pt x="25" y="426"/>
                  </a:lnTo>
                  <a:lnTo>
                    <a:pt x="0" y="7068"/>
                  </a:lnTo>
                  <a:cubicBezTo>
                    <a:pt x="0" y="7068"/>
                    <a:pt x="3873" y="7339"/>
                    <a:pt x="6537" y="7339"/>
                  </a:cubicBezTo>
                  <a:cubicBezTo>
                    <a:pt x="7922" y="7339"/>
                    <a:pt x="8981" y="7266"/>
                    <a:pt x="8998" y="7043"/>
                  </a:cubicBezTo>
                  <a:cubicBezTo>
                    <a:pt x="9073" y="6366"/>
                    <a:pt x="4562" y="3659"/>
                    <a:pt x="4562" y="3659"/>
                  </a:cubicBezTo>
                  <a:lnTo>
                    <a:pt x="4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71"/>
            <p:cNvSpPr/>
            <p:nvPr/>
          </p:nvSpPr>
          <p:spPr>
            <a:xfrm>
              <a:off x="713231" y="2330501"/>
              <a:ext cx="955746" cy="978626"/>
            </a:xfrm>
            <a:custGeom>
              <a:avLst/>
              <a:gdLst/>
              <a:ahLst/>
              <a:cxnLst/>
              <a:rect l="l" t="t" r="r" b="b"/>
              <a:pathLst>
                <a:path w="52884" h="54150" extrusionOk="0">
                  <a:moveTo>
                    <a:pt x="30224" y="1"/>
                  </a:moveTo>
                  <a:cubicBezTo>
                    <a:pt x="28061" y="1"/>
                    <a:pt x="25889" y="620"/>
                    <a:pt x="24086" y="1762"/>
                  </a:cubicBezTo>
                  <a:cubicBezTo>
                    <a:pt x="20326" y="4093"/>
                    <a:pt x="18071" y="8379"/>
                    <a:pt x="17519" y="12764"/>
                  </a:cubicBezTo>
                  <a:cubicBezTo>
                    <a:pt x="17068" y="16273"/>
                    <a:pt x="17595" y="19958"/>
                    <a:pt x="16517" y="23341"/>
                  </a:cubicBezTo>
                  <a:cubicBezTo>
                    <a:pt x="14687" y="29055"/>
                    <a:pt x="8923" y="32364"/>
                    <a:pt x="4687" y="36624"/>
                  </a:cubicBezTo>
                  <a:cubicBezTo>
                    <a:pt x="3058" y="38278"/>
                    <a:pt x="1605" y="40158"/>
                    <a:pt x="1003" y="42389"/>
                  </a:cubicBezTo>
                  <a:cubicBezTo>
                    <a:pt x="1" y="46123"/>
                    <a:pt x="1755" y="50359"/>
                    <a:pt x="4988" y="52489"/>
                  </a:cubicBezTo>
                  <a:cubicBezTo>
                    <a:pt x="6668" y="53604"/>
                    <a:pt x="8684" y="54150"/>
                    <a:pt x="10714" y="54150"/>
                  </a:cubicBezTo>
                  <a:cubicBezTo>
                    <a:pt x="12560" y="54150"/>
                    <a:pt x="14417" y="53698"/>
                    <a:pt x="16041" y="52815"/>
                  </a:cubicBezTo>
                  <a:cubicBezTo>
                    <a:pt x="17945" y="51762"/>
                    <a:pt x="19524" y="50183"/>
                    <a:pt x="21329" y="48955"/>
                  </a:cubicBezTo>
                  <a:cubicBezTo>
                    <a:pt x="22763" y="47992"/>
                    <a:pt x="24444" y="47245"/>
                    <a:pt x="26130" y="47245"/>
                  </a:cubicBezTo>
                  <a:cubicBezTo>
                    <a:pt x="26595" y="47245"/>
                    <a:pt x="27059" y="47302"/>
                    <a:pt x="27519" y="47426"/>
                  </a:cubicBezTo>
                  <a:cubicBezTo>
                    <a:pt x="28748" y="47752"/>
                    <a:pt x="29800" y="48554"/>
                    <a:pt x="30903" y="49181"/>
                  </a:cubicBezTo>
                  <a:cubicBezTo>
                    <a:pt x="32826" y="50248"/>
                    <a:pt x="34988" y="50749"/>
                    <a:pt x="37164" y="50749"/>
                  </a:cubicBezTo>
                  <a:cubicBezTo>
                    <a:pt x="41425" y="50749"/>
                    <a:pt x="45743" y="48831"/>
                    <a:pt x="48447" y="45497"/>
                  </a:cubicBezTo>
                  <a:cubicBezTo>
                    <a:pt x="52557" y="40484"/>
                    <a:pt x="52883" y="32890"/>
                    <a:pt x="49725" y="27251"/>
                  </a:cubicBezTo>
                  <a:cubicBezTo>
                    <a:pt x="47996" y="24168"/>
                    <a:pt x="45314" y="21436"/>
                    <a:pt x="44888" y="17952"/>
                  </a:cubicBezTo>
                  <a:cubicBezTo>
                    <a:pt x="44487" y="14770"/>
                    <a:pt x="46091" y="11712"/>
                    <a:pt x="46367" y="8504"/>
                  </a:cubicBezTo>
                  <a:cubicBezTo>
                    <a:pt x="46617" y="5822"/>
                    <a:pt x="45765" y="2890"/>
                    <a:pt x="43660" y="1211"/>
                  </a:cubicBezTo>
                  <a:cubicBezTo>
                    <a:pt x="42675" y="434"/>
                    <a:pt x="41404" y="30"/>
                    <a:pt x="40139" y="30"/>
                  </a:cubicBezTo>
                  <a:cubicBezTo>
                    <a:pt x="39730" y="30"/>
                    <a:pt x="39321" y="72"/>
                    <a:pt x="38923" y="158"/>
                  </a:cubicBezTo>
                  <a:cubicBezTo>
                    <a:pt x="37971" y="358"/>
                    <a:pt x="36417" y="1862"/>
                    <a:pt x="36417" y="1862"/>
                  </a:cubicBezTo>
                  <a:cubicBezTo>
                    <a:pt x="36417" y="1862"/>
                    <a:pt x="35264" y="1236"/>
                    <a:pt x="34437" y="860"/>
                  </a:cubicBezTo>
                  <a:cubicBezTo>
                    <a:pt x="33112" y="277"/>
                    <a:pt x="31670" y="1"/>
                    <a:pt x="30224" y="1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71"/>
            <p:cNvSpPr/>
            <p:nvPr/>
          </p:nvSpPr>
          <p:spPr>
            <a:xfrm>
              <a:off x="1119519" y="3345904"/>
              <a:ext cx="545826" cy="994927"/>
            </a:xfrm>
            <a:custGeom>
              <a:avLst/>
              <a:gdLst/>
              <a:ahLst/>
              <a:cxnLst/>
              <a:rect l="l" t="t" r="r" b="b"/>
              <a:pathLst>
                <a:path w="30202" h="55052" extrusionOk="0">
                  <a:moveTo>
                    <a:pt x="5517" y="0"/>
                  </a:moveTo>
                  <a:cubicBezTo>
                    <a:pt x="4753" y="0"/>
                    <a:pt x="4312" y="13"/>
                    <a:pt x="4312" y="13"/>
                  </a:cubicBezTo>
                  <a:cubicBezTo>
                    <a:pt x="4312" y="13"/>
                    <a:pt x="1" y="4500"/>
                    <a:pt x="151" y="15001"/>
                  </a:cubicBezTo>
                  <a:cubicBezTo>
                    <a:pt x="251" y="22871"/>
                    <a:pt x="5991" y="55051"/>
                    <a:pt x="5991" y="55051"/>
                  </a:cubicBezTo>
                  <a:lnTo>
                    <a:pt x="11705" y="55051"/>
                  </a:lnTo>
                  <a:lnTo>
                    <a:pt x="12758" y="14525"/>
                  </a:lnTo>
                  <a:lnTo>
                    <a:pt x="15214" y="14825"/>
                  </a:lnTo>
                  <a:cubicBezTo>
                    <a:pt x="15214" y="14825"/>
                    <a:pt x="18196" y="23171"/>
                    <a:pt x="23334" y="53673"/>
                  </a:cubicBezTo>
                  <a:cubicBezTo>
                    <a:pt x="24057" y="53836"/>
                    <a:pt x="24693" y="53902"/>
                    <a:pt x="25248" y="53902"/>
                  </a:cubicBezTo>
                  <a:cubicBezTo>
                    <a:pt x="27502" y="53902"/>
                    <a:pt x="28422" y="52821"/>
                    <a:pt x="28422" y="52821"/>
                  </a:cubicBezTo>
                  <a:cubicBezTo>
                    <a:pt x="28422" y="52821"/>
                    <a:pt x="30202" y="22770"/>
                    <a:pt x="23084" y="2570"/>
                  </a:cubicBezTo>
                  <a:cubicBezTo>
                    <a:pt x="17370" y="228"/>
                    <a:pt x="8680" y="0"/>
                    <a:pt x="5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1"/>
            <p:cNvSpPr/>
            <p:nvPr/>
          </p:nvSpPr>
          <p:spPr>
            <a:xfrm>
              <a:off x="828281" y="2851964"/>
              <a:ext cx="739689" cy="681261"/>
            </a:xfrm>
            <a:custGeom>
              <a:avLst/>
              <a:gdLst/>
              <a:ahLst/>
              <a:cxnLst/>
              <a:rect l="l" t="t" r="r" b="b"/>
              <a:pathLst>
                <a:path w="40929" h="37696" extrusionOk="0">
                  <a:moveTo>
                    <a:pt x="30778" y="1"/>
                  </a:moveTo>
                  <a:lnTo>
                    <a:pt x="27143" y="502"/>
                  </a:lnTo>
                  <a:lnTo>
                    <a:pt x="18597" y="3234"/>
                  </a:lnTo>
                  <a:cubicBezTo>
                    <a:pt x="18597" y="3234"/>
                    <a:pt x="5088" y="14387"/>
                    <a:pt x="0" y="34237"/>
                  </a:cubicBezTo>
                  <a:cubicBezTo>
                    <a:pt x="2782" y="36041"/>
                    <a:pt x="4011" y="37695"/>
                    <a:pt x="4011" y="37695"/>
                  </a:cubicBezTo>
                  <a:cubicBezTo>
                    <a:pt x="4011" y="37695"/>
                    <a:pt x="11379" y="20678"/>
                    <a:pt x="17219" y="14888"/>
                  </a:cubicBezTo>
                  <a:cubicBezTo>
                    <a:pt x="20702" y="19600"/>
                    <a:pt x="22657" y="23785"/>
                    <a:pt x="20427" y="27344"/>
                  </a:cubicBezTo>
                  <a:cubicBezTo>
                    <a:pt x="23124" y="29685"/>
                    <a:pt x="28837" y="30189"/>
                    <a:pt x="33256" y="30189"/>
                  </a:cubicBezTo>
                  <a:cubicBezTo>
                    <a:pt x="36597" y="30189"/>
                    <a:pt x="39199" y="29901"/>
                    <a:pt x="39199" y="29901"/>
                  </a:cubicBezTo>
                  <a:cubicBezTo>
                    <a:pt x="39199" y="29901"/>
                    <a:pt x="40702" y="24963"/>
                    <a:pt x="40803" y="17921"/>
                  </a:cubicBezTo>
                  <a:cubicBezTo>
                    <a:pt x="40928" y="9475"/>
                    <a:pt x="38296" y="2532"/>
                    <a:pt x="38296" y="2532"/>
                  </a:cubicBezTo>
                  <a:lnTo>
                    <a:pt x="34412" y="1379"/>
                  </a:lnTo>
                  <a:lnTo>
                    <a:pt x="30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1"/>
            <p:cNvSpPr/>
            <p:nvPr/>
          </p:nvSpPr>
          <p:spPr>
            <a:xfrm>
              <a:off x="1318823" y="2730571"/>
              <a:ext cx="131369" cy="307576"/>
            </a:xfrm>
            <a:custGeom>
              <a:avLst/>
              <a:gdLst/>
              <a:ahLst/>
              <a:cxnLst/>
              <a:rect l="l" t="t" r="r" b="b"/>
              <a:pathLst>
                <a:path w="7269" h="17019" extrusionOk="0">
                  <a:moveTo>
                    <a:pt x="0" y="1"/>
                  </a:moveTo>
                  <a:lnTo>
                    <a:pt x="0" y="7219"/>
                  </a:lnTo>
                  <a:lnTo>
                    <a:pt x="5439" y="17019"/>
                  </a:lnTo>
                  <a:lnTo>
                    <a:pt x="7269" y="8096"/>
                  </a:lnTo>
                  <a:lnTo>
                    <a:pt x="5665" y="1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1"/>
            <p:cNvSpPr/>
            <p:nvPr/>
          </p:nvSpPr>
          <p:spPr>
            <a:xfrm>
              <a:off x="1318823" y="2730571"/>
              <a:ext cx="124122" cy="117525"/>
            </a:xfrm>
            <a:custGeom>
              <a:avLst/>
              <a:gdLst/>
              <a:ahLst/>
              <a:cxnLst/>
              <a:rect l="l" t="t" r="r" b="b"/>
              <a:pathLst>
                <a:path w="6868" h="6503" extrusionOk="0">
                  <a:moveTo>
                    <a:pt x="0" y="1"/>
                  </a:moveTo>
                  <a:lnTo>
                    <a:pt x="0" y="4412"/>
                  </a:lnTo>
                  <a:cubicBezTo>
                    <a:pt x="326" y="4713"/>
                    <a:pt x="652" y="4963"/>
                    <a:pt x="1053" y="5189"/>
                  </a:cubicBezTo>
                  <a:cubicBezTo>
                    <a:pt x="2381" y="5991"/>
                    <a:pt x="3960" y="6342"/>
                    <a:pt x="5514" y="6467"/>
                  </a:cubicBezTo>
                  <a:cubicBezTo>
                    <a:pt x="5833" y="6485"/>
                    <a:pt x="6152" y="6503"/>
                    <a:pt x="6471" y="6503"/>
                  </a:cubicBezTo>
                  <a:cubicBezTo>
                    <a:pt x="6603" y="6503"/>
                    <a:pt x="6736" y="6500"/>
                    <a:pt x="6868" y="6492"/>
                  </a:cubicBezTo>
                  <a:lnTo>
                    <a:pt x="5665" y="1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1"/>
            <p:cNvSpPr/>
            <p:nvPr/>
          </p:nvSpPr>
          <p:spPr>
            <a:xfrm>
              <a:off x="1219171" y="2436170"/>
              <a:ext cx="381095" cy="374263"/>
            </a:xfrm>
            <a:custGeom>
              <a:avLst/>
              <a:gdLst/>
              <a:ahLst/>
              <a:cxnLst/>
              <a:rect l="l" t="t" r="r" b="b"/>
              <a:pathLst>
                <a:path w="21087" h="20709" extrusionOk="0">
                  <a:moveTo>
                    <a:pt x="8726" y="0"/>
                  </a:moveTo>
                  <a:cubicBezTo>
                    <a:pt x="7246" y="0"/>
                    <a:pt x="5622" y="411"/>
                    <a:pt x="3860" y="1354"/>
                  </a:cubicBezTo>
                  <a:cubicBezTo>
                    <a:pt x="978" y="2933"/>
                    <a:pt x="1" y="14136"/>
                    <a:pt x="3735" y="18973"/>
                  </a:cubicBezTo>
                  <a:cubicBezTo>
                    <a:pt x="4582" y="20063"/>
                    <a:pt x="7111" y="20708"/>
                    <a:pt x="9875" y="20708"/>
                  </a:cubicBezTo>
                  <a:cubicBezTo>
                    <a:pt x="13083" y="20708"/>
                    <a:pt x="16608" y="19841"/>
                    <a:pt x="18196" y="17795"/>
                  </a:cubicBezTo>
                  <a:cubicBezTo>
                    <a:pt x="21086" y="14091"/>
                    <a:pt x="17393" y="0"/>
                    <a:pt x="8726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1"/>
            <p:cNvSpPr/>
            <p:nvPr/>
          </p:nvSpPr>
          <p:spPr>
            <a:xfrm>
              <a:off x="1464668" y="2579287"/>
              <a:ext cx="49392" cy="80206"/>
            </a:xfrm>
            <a:custGeom>
              <a:avLst/>
              <a:gdLst/>
              <a:ahLst/>
              <a:cxnLst/>
              <a:rect l="l" t="t" r="r" b="b"/>
              <a:pathLst>
                <a:path w="2733" h="4438" extrusionOk="0">
                  <a:moveTo>
                    <a:pt x="233" y="1"/>
                  </a:moveTo>
                  <a:cubicBezTo>
                    <a:pt x="231" y="1"/>
                    <a:pt x="229" y="1"/>
                    <a:pt x="226" y="1"/>
                  </a:cubicBezTo>
                  <a:cubicBezTo>
                    <a:pt x="1" y="1"/>
                    <a:pt x="728" y="4437"/>
                    <a:pt x="728" y="4437"/>
                  </a:cubicBezTo>
                  <a:cubicBezTo>
                    <a:pt x="1078" y="4437"/>
                    <a:pt x="2707" y="3986"/>
                    <a:pt x="2733" y="3510"/>
                  </a:cubicBezTo>
                  <a:cubicBezTo>
                    <a:pt x="2733" y="3510"/>
                    <a:pt x="916" y="1"/>
                    <a:pt x="233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1"/>
            <p:cNvSpPr/>
            <p:nvPr/>
          </p:nvSpPr>
          <p:spPr>
            <a:xfrm>
              <a:off x="1161646" y="2411520"/>
              <a:ext cx="335661" cy="278768"/>
            </a:xfrm>
            <a:custGeom>
              <a:avLst/>
              <a:gdLst/>
              <a:ahLst/>
              <a:cxnLst/>
              <a:rect l="l" t="t" r="r" b="b"/>
              <a:pathLst>
                <a:path w="18573" h="15425" extrusionOk="0">
                  <a:moveTo>
                    <a:pt x="11667" y="0"/>
                  </a:moveTo>
                  <a:cubicBezTo>
                    <a:pt x="10995" y="0"/>
                    <a:pt x="10327" y="58"/>
                    <a:pt x="9675" y="186"/>
                  </a:cubicBezTo>
                  <a:cubicBezTo>
                    <a:pt x="6592" y="788"/>
                    <a:pt x="3885" y="2868"/>
                    <a:pt x="2256" y="5525"/>
                  </a:cubicBezTo>
                  <a:cubicBezTo>
                    <a:pt x="602" y="8206"/>
                    <a:pt x="1" y="11439"/>
                    <a:pt x="201" y="14572"/>
                  </a:cubicBezTo>
                  <a:lnTo>
                    <a:pt x="1555" y="15424"/>
                  </a:lnTo>
                  <a:cubicBezTo>
                    <a:pt x="2833" y="15299"/>
                    <a:pt x="4111" y="14948"/>
                    <a:pt x="5289" y="14397"/>
                  </a:cubicBezTo>
                  <a:cubicBezTo>
                    <a:pt x="6216" y="13971"/>
                    <a:pt x="7119" y="13369"/>
                    <a:pt x="7770" y="12567"/>
                  </a:cubicBezTo>
                  <a:cubicBezTo>
                    <a:pt x="8397" y="11765"/>
                    <a:pt x="8773" y="10688"/>
                    <a:pt x="8597" y="9660"/>
                  </a:cubicBezTo>
                  <a:cubicBezTo>
                    <a:pt x="8547" y="9334"/>
                    <a:pt x="8422" y="9008"/>
                    <a:pt x="8472" y="8682"/>
                  </a:cubicBezTo>
                  <a:cubicBezTo>
                    <a:pt x="8597" y="7931"/>
                    <a:pt x="9449" y="7555"/>
                    <a:pt x="10151" y="7254"/>
                  </a:cubicBezTo>
                  <a:cubicBezTo>
                    <a:pt x="11104" y="6853"/>
                    <a:pt x="12056" y="6327"/>
                    <a:pt x="12682" y="5474"/>
                  </a:cubicBezTo>
                  <a:cubicBezTo>
                    <a:pt x="13334" y="4647"/>
                    <a:pt x="13585" y="3444"/>
                    <a:pt x="13109" y="2517"/>
                  </a:cubicBezTo>
                  <a:lnTo>
                    <a:pt x="13109" y="2517"/>
                  </a:lnTo>
                  <a:cubicBezTo>
                    <a:pt x="14551" y="3587"/>
                    <a:pt x="16360" y="4182"/>
                    <a:pt x="18155" y="4182"/>
                  </a:cubicBezTo>
                  <a:cubicBezTo>
                    <a:pt x="18294" y="4182"/>
                    <a:pt x="18433" y="4178"/>
                    <a:pt x="18572" y="4171"/>
                  </a:cubicBezTo>
                  <a:cubicBezTo>
                    <a:pt x="18572" y="3068"/>
                    <a:pt x="17896" y="2066"/>
                    <a:pt x="17018" y="1389"/>
                  </a:cubicBezTo>
                  <a:cubicBezTo>
                    <a:pt x="16141" y="738"/>
                    <a:pt x="15063" y="412"/>
                    <a:pt x="13986" y="211"/>
                  </a:cubicBezTo>
                  <a:cubicBezTo>
                    <a:pt x="13221" y="77"/>
                    <a:pt x="12442" y="0"/>
                    <a:pt x="11667" y="0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1"/>
            <p:cNvSpPr/>
            <p:nvPr/>
          </p:nvSpPr>
          <p:spPr>
            <a:xfrm>
              <a:off x="1187417" y="2589931"/>
              <a:ext cx="106049" cy="120182"/>
            </a:xfrm>
            <a:custGeom>
              <a:avLst/>
              <a:gdLst/>
              <a:ahLst/>
              <a:cxnLst/>
              <a:rect l="l" t="t" r="r" b="b"/>
              <a:pathLst>
                <a:path w="5868" h="6650" extrusionOk="0">
                  <a:moveTo>
                    <a:pt x="3503" y="0"/>
                  </a:moveTo>
                  <a:cubicBezTo>
                    <a:pt x="3291" y="0"/>
                    <a:pt x="3061" y="44"/>
                    <a:pt x="2810" y="139"/>
                  </a:cubicBezTo>
                  <a:cubicBezTo>
                    <a:pt x="0" y="1205"/>
                    <a:pt x="1054" y="6650"/>
                    <a:pt x="4183" y="6650"/>
                  </a:cubicBezTo>
                  <a:cubicBezTo>
                    <a:pt x="4291" y="6650"/>
                    <a:pt x="4402" y="6643"/>
                    <a:pt x="4515" y="6630"/>
                  </a:cubicBezTo>
                  <a:lnTo>
                    <a:pt x="5868" y="4876"/>
                  </a:lnTo>
                  <a:cubicBezTo>
                    <a:pt x="5868" y="4876"/>
                    <a:pt x="5742" y="0"/>
                    <a:pt x="3503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1"/>
            <p:cNvSpPr/>
            <p:nvPr/>
          </p:nvSpPr>
          <p:spPr>
            <a:xfrm>
              <a:off x="1403077" y="2587130"/>
              <a:ext cx="31265" cy="38422"/>
            </a:xfrm>
            <a:custGeom>
              <a:avLst/>
              <a:gdLst/>
              <a:ahLst/>
              <a:cxnLst/>
              <a:rect l="l" t="t" r="r" b="b"/>
              <a:pathLst>
                <a:path w="1730" h="2126" extrusionOk="0">
                  <a:moveTo>
                    <a:pt x="701" y="0"/>
                  </a:moveTo>
                  <a:cubicBezTo>
                    <a:pt x="517" y="0"/>
                    <a:pt x="347" y="102"/>
                    <a:pt x="251" y="294"/>
                  </a:cubicBezTo>
                  <a:cubicBezTo>
                    <a:pt x="0" y="720"/>
                    <a:pt x="151" y="1898"/>
                    <a:pt x="702" y="2098"/>
                  </a:cubicBezTo>
                  <a:cubicBezTo>
                    <a:pt x="769" y="2117"/>
                    <a:pt x="832" y="2126"/>
                    <a:pt x="893" y="2126"/>
                  </a:cubicBezTo>
                  <a:cubicBezTo>
                    <a:pt x="992" y="2126"/>
                    <a:pt x="1085" y="2104"/>
                    <a:pt x="1178" y="2073"/>
                  </a:cubicBezTo>
                  <a:cubicBezTo>
                    <a:pt x="1429" y="1973"/>
                    <a:pt x="1654" y="1823"/>
                    <a:pt x="1704" y="1497"/>
                  </a:cubicBezTo>
                  <a:cubicBezTo>
                    <a:pt x="1730" y="1196"/>
                    <a:pt x="1604" y="870"/>
                    <a:pt x="1454" y="595"/>
                  </a:cubicBezTo>
                  <a:cubicBezTo>
                    <a:pt x="1354" y="469"/>
                    <a:pt x="1278" y="319"/>
                    <a:pt x="1153" y="219"/>
                  </a:cubicBezTo>
                  <a:cubicBezTo>
                    <a:pt x="1017" y="71"/>
                    <a:pt x="854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1"/>
            <p:cNvSpPr/>
            <p:nvPr/>
          </p:nvSpPr>
          <p:spPr>
            <a:xfrm>
              <a:off x="1503632" y="2562172"/>
              <a:ext cx="30814" cy="38440"/>
            </a:xfrm>
            <a:custGeom>
              <a:avLst/>
              <a:gdLst/>
              <a:ahLst/>
              <a:cxnLst/>
              <a:rect l="l" t="t" r="r" b="b"/>
              <a:pathLst>
                <a:path w="1705" h="2127" extrusionOk="0">
                  <a:moveTo>
                    <a:pt x="668" y="0"/>
                  </a:moveTo>
                  <a:cubicBezTo>
                    <a:pt x="487" y="0"/>
                    <a:pt x="320" y="96"/>
                    <a:pt x="226" y="271"/>
                  </a:cubicBezTo>
                  <a:cubicBezTo>
                    <a:pt x="0" y="722"/>
                    <a:pt x="125" y="1900"/>
                    <a:pt x="677" y="2101"/>
                  </a:cubicBezTo>
                  <a:cubicBezTo>
                    <a:pt x="739" y="2119"/>
                    <a:pt x="801" y="2127"/>
                    <a:pt x="862" y="2127"/>
                  </a:cubicBezTo>
                  <a:cubicBezTo>
                    <a:pt x="973" y="2127"/>
                    <a:pt x="1081" y="2099"/>
                    <a:pt x="1178" y="2051"/>
                  </a:cubicBezTo>
                  <a:cubicBezTo>
                    <a:pt x="1404" y="1976"/>
                    <a:pt x="1629" y="1825"/>
                    <a:pt x="1679" y="1499"/>
                  </a:cubicBezTo>
                  <a:cubicBezTo>
                    <a:pt x="1704" y="1199"/>
                    <a:pt x="1579" y="873"/>
                    <a:pt x="1429" y="597"/>
                  </a:cubicBezTo>
                  <a:cubicBezTo>
                    <a:pt x="1353" y="447"/>
                    <a:pt x="1253" y="321"/>
                    <a:pt x="1128" y="221"/>
                  </a:cubicBezTo>
                  <a:cubicBezTo>
                    <a:pt x="989" y="71"/>
                    <a:pt x="823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1"/>
            <p:cNvSpPr/>
            <p:nvPr/>
          </p:nvSpPr>
          <p:spPr>
            <a:xfrm>
              <a:off x="1225514" y="2609178"/>
              <a:ext cx="50748" cy="67682"/>
            </a:xfrm>
            <a:custGeom>
              <a:avLst/>
              <a:gdLst/>
              <a:ahLst/>
              <a:cxnLst/>
              <a:rect l="l" t="t" r="r" b="b"/>
              <a:pathLst>
                <a:path w="2808" h="3745" extrusionOk="0">
                  <a:moveTo>
                    <a:pt x="1095" y="1"/>
                  </a:moveTo>
                  <a:cubicBezTo>
                    <a:pt x="851" y="1"/>
                    <a:pt x="614" y="68"/>
                    <a:pt x="427" y="227"/>
                  </a:cubicBezTo>
                  <a:cubicBezTo>
                    <a:pt x="101" y="502"/>
                    <a:pt x="1" y="1029"/>
                    <a:pt x="301" y="1355"/>
                  </a:cubicBezTo>
                  <a:cubicBezTo>
                    <a:pt x="452" y="1505"/>
                    <a:pt x="677" y="1580"/>
                    <a:pt x="752" y="1781"/>
                  </a:cubicBezTo>
                  <a:cubicBezTo>
                    <a:pt x="828" y="1981"/>
                    <a:pt x="752" y="2182"/>
                    <a:pt x="677" y="2382"/>
                  </a:cubicBezTo>
                  <a:cubicBezTo>
                    <a:pt x="527" y="2783"/>
                    <a:pt x="527" y="3284"/>
                    <a:pt x="853" y="3585"/>
                  </a:cubicBezTo>
                  <a:cubicBezTo>
                    <a:pt x="991" y="3689"/>
                    <a:pt x="1165" y="3745"/>
                    <a:pt x="1343" y="3745"/>
                  </a:cubicBezTo>
                  <a:cubicBezTo>
                    <a:pt x="1422" y="3745"/>
                    <a:pt x="1502" y="3734"/>
                    <a:pt x="1580" y="3710"/>
                  </a:cubicBezTo>
                  <a:cubicBezTo>
                    <a:pt x="2331" y="3435"/>
                    <a:pt x="2808" y="2157"/>
                    <a:pt x="2682" y="1455"/>
                  </a:cubicBezTo>
                  <a:cubicBezTo>
                    <a:pt x="2582" y="853"/>
                    <a:pt x="2181" y="327"/>
                    <a:pt x="1630" y="101"/>
                  </a:cubicBezTo>
                  <a:cubicBezTo>
                    <a:pt x="1459" y="38"/>
                    <a:pt x="1275" y="1"/>
                    <a:pt x="1095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1"/>
            <p:cNvSpPr/>
            <p:nvPr/>
          </p:nvSpPr>
          <p:spPr>
            <a:xfrm>
              <a:off x="1421185" y="2670788"/>
              <a:ext cx="110080" cy="49193"/>
            </a:xfrm>
            <a:custGeom>
              <a:avLst/>
              <a:gdLst/>
              <a:ahLst/>
              <a:cxnLst/>
              <a:rect l="l" t="t" r="r" b="b"/>
              <a:pathLst>
                <a:path w="6091" h="2722" extrusionOk="0">
                  <a:moveTo>
                    <a:pt x="6091" y="1"/>
                  </a:moveTo>
                  <a:lnTo>
                    <a:pt x="1" y="301"/>
                  </a:lnTo>
                  <a:cubicBezTo>
                    <a:pt x="1" y="301"/>
                    <a:pt x="208" y="2721"/>
                    <a:pt x="2479" y="2721"/>
                  </a:cubicBezTo>
                  <a:cubicBezTo>
                    <a:pt x="2576" y="2721"/>
                    <a:pt x="2678" y="2717"/>
                    <a:pt x="2783" y="2707"/>
                  </a:cubicBezTo>
                  <a:cubicBezTo>
                    <a:pt x="5941" y="2432"/>
                    <a:pt x="609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1"/>
            <p:cNvSpPr/>
            <p:nvPr/>
          </p:nvSpPr>
          <p:spPr>
            <a:xfrm>
              <a:off x="1364998" y="2550569"/>
              <a:ext cx="52139" cy="49573"/>
            </a:xfrm>
            <a:custGeom>
              <a:avLst/>
              <a:gdLst/>
              <a:ahLst/>
              <a:cxnLst/>
              <a:rect l="l" t="t" r="r" b="b"/>
              <a:pathLst>
                <a:path w="2885" h="2743" extrusionOk="0">
                  <a:moveTo>
                    <a:pt x="2088" y="1"/>
                  </a:moveTo>
                  <a:cubicBezTo>
                    <a:pt x="1052" y="1"/>
                    <a:pt x="1" y="1659"/>
                    <a:pt x="1105" y="2743"/>
                  </a:cubicBezTo>
                  <a:cubicBezTo>
                    <a:pt x="1105" y="2743"/>
                    <a:pt x="1330" y="738"/>
                    <a:pt x="2884" y="412"/>
                  </a:cubicBezTo>
                  <a:cubicBezTo>
                    <a:pt x="2649" y="123"/>
                    <a:pt x="2369" y="1"/>
                    <a:pt x="2088" y="1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71"/>
            <p:cNvSpPr/>
            <p:nvPr/>
          </p:nvSpPr>
          <p:spPr>
            <a:xfrm>
              <a:off x="1483752" y="2521635"/>
              <a:ext cx="54326" cy="31410"/>
            </a:xfrm>
            <a:custGeom>
              <a:avLst/>
              <a:gdLst/>
              <a:ahLst/>
              <a:cxnLst/>
              <a:rect l="l" t="t" r="r" b="b"/>
              <a:pathLst>
                <a:path w="3006" h="1738" extrusionOk="0">
                  <a:moveTo>
                    <a:pt x="1187" y="1"/>
                  </a:moveTo>
                  <a:cubicBezTo>
                    <a:pt x="557" y="1"/>
                    <a:pt x="1" y="346"/>
                    <a:pt x="22" y="1086"/>
                  </a:cubicBezTo>
                  <a:cubicBezTo>
                    <a:pt x="314" y="927"/>
                    <a:pt x="610" y="864"/>
                    <a:pt x="897" y="864"/>
                  </a:cubicBezTo>
                  <a:cubicBezTo>
                    <a:pt x="1969" y="864"/>
                    <a:pt x="2905" y="1737"/>
                    <a:pt x="2905" y="1737"/>
                  </a:cubicBezTo>
                  <a:cubicBezTo>
                    <a:pt x="3005" y="619"/>
                    <a:pt x="2030" y="1"/>
                    <a:pt x="1187" y="1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71"/>
            <p:cNvSpPr/>
            <p:nvPr/>
          </p:nvSpPr>
          <p:spPr>
            <a:xfrm>
              <a:off x="1228659" y="2690993"/>
              <a:ext cx="44440" cy="39091"/>
            </a:xfrm>
            <a:custGeom>
              <a:avLst/>
              <a:gdLst/>
              <a:ahLst/>
              <a:cxnLst/>
              <a:rect l="l" t="t" r="r" b="b"/>
              <a:pathLst>
                <a:path w="2459" h="2163" extrusionOk="0">
                  <a:moveTo>
                    <a:pt x="1237" y="0"/>
                  </a:moveTo>
                  <a:cubicBezTo>
                    <a:pt x="758" y="0"/>
                    <a:pt x="294" y="332"/>
                    <a:pt x="202" y="787"/>
                  </a:cubicBezTo>
                  <a:cubicBezTo>
                    <a:pt x="0" y="1724"/>
                    <a:pt x="485" y="2163"/>
                    <a:pt x="1152" y="2163"/>
                  </a:cubicBezTo>
                  <a:cubicBezTo>
                    <a:pt x="1396" y="2163"/>
                    <a:pt x="1664" y="2104"/>
                    <a:pt x="1932" y="1990"/>
                  </a:cubicBezTo>
                  <a:cubicBezTo>
                    <a:pt x="2057" y="1915"/>
                    <a:pt x="2208" y="1840"/>
                    <a:pt x="2308" y="1715"/>
                  </a:cubicBezTo>
                  <a:cubicBezTo>
                    <a:pt x="2458" y="1539"/>
                    <a:pt x="2458" y="1289"/>
                    <a:pt x="2408" y="1038"/>
                  </a:cubicBezTo>
                  <a:cubicBezTo>
                    <a:pt x="2308" y="537"/>
                    <a:pt x="1907" y="86"/>
                    <a:pt x="1380" y="11"/>
                  </a:cubicBezTo>
                  <a:cubicBezTo>
                    <a:pt x="1333" y="4"/>
                    <a:pt x="1285" y="0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71"/>
            <p:cNvSpPr/>
            <p:nvPr/>
          </p:nvSpPr>
          <p:spPr>
            <a:xfrm>
              <a:off x="796130" y="3353386"/>
              <a:ext cx="378221" cy="1090260"/>
            </a:xfrm>
            <a:custGeom>
              <a:avLst/>
              <a:gdLst/>
              <a:ahLst/>
              <a:cxnLst/>
              <a:rect l="l" t="t" r="r" b="b"/>
              <a:pathLst>
                <a:path w="20928" h="60327" extrusionOk="0">
                  <a:moveTo>
                    <a:pt x="9950" y="0"/>
                  </a:moveTo>
                  <a:lnTo>
                    <a:pt x="0" y="1905"/>
                  </a:lnTo>
                  <a:lnTo>
                    <a:pt x="10652" y="57820"/>
                  </a:lnTo>
                  <a:cubicBezTo>
                    <a:pt x="10941" y="59310"/>
                    <a:pt x="12256" y="60327"/>
                    <a:pt x="13704" y="60327"/>
                  </a:cubicBezTo>
                  <a:cubicBezTo>
                    <a:pt x="13888" y="60327"/>
                    <a:pt x="14074" y="60310"/>
                    <a:pt x="14261" y="60276"/>
                  </a:cubicBezTo>
                  <a:lnTo>
                    <a:pt x="18171" y="59524"/>
                  </a:lnTo>
                  <a:cubicBezTo>
                    <a:pt x="19825" y="59199"/>
                    <a:pt x="20927" y="57595"/>
                    <a:pt x="20602" y="55915"/>
                  </a:cubicBezTo>
                  <a:lnTo>
                    <a:pt x="9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1"/>
            <p:cNvSpPr/>
            <p:nvPr/>
          </p:nvSpPr>
          <p:spPr>
            <a:xfrm>
              <a:off x="816497" y="3459833"/>
              <a:ext cx="186183" cy="67501"/>
            </a:xfrm>
            <a:custGeom>
              <a:avLst/>
              <a:gdLst/>
              <a:ahLst/>
              <a:cxnLst/>
              <a:rect l="l" t="t" r="r" b="b"/>
              <a:pathLst>
                <a:path w="10302" h="3735" extrusionOk="0">
                  <a:moveTo>
                    <a:pt x="9951" y="0"/>
                  </a:moveTo>
                  <a:lnTo>
                    <a:pt x="1" y="1880"/>
                  </a:lnTo>
                  <a:lnTo>
                    <a:pt x="352" y="3734"/>
                  </a:lnTo>
                  <a:lnTo>
                    <a:pt x="10302" y="1855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1"/>
            <p:cNvSpPr/>
            <p:nvPr/>
          </p:nvSpPr>
          <p:spPr>
            <a:xfrm>
              <a:off x="972319" y="4277397"/>
              <a:ext cx="186183" cy="67953"/>
            </a:xfrm>
            <a:custGeom>
              <a:avLst/>
              <a:gdLst/>
              <a:ahLst/>
              <a:cxnLst/>
              <a:rect l="l" t="t" r="r" b="b"/>
              <a:pathLst>
                <a:path w="10302" h="3760" extrusionOk="0">
                  <a:moveTo>
                    <a:pt x="9950" y="0"/>
                  </a:moveTo>
                  <a:lnTo>
                    <a:pt x="0" y="1905"/>
                  </a:lnTo>
                  <a:lnTo>
                    <a:pt x="351" y="3760"/>
                  </a:lnTo>
                  <a:lnTo>
                    <a:pt x="10301" y="1855"/>
                  </a:lnTo>
                  <a:lnTo>
                    <a:pt x="99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71"/>
            <p:cNvSpPr/>
            <p:nvPr/>
          </p:nvSpPr>
          <p:spPr>
            <a:xfrm>
              <a:off x="978210" y="4308644"/>
              <a:ext cx="196141" cy="135002"/>
            </a:xfrm>
            <a:custGeom>
              <a:avLst/>
              <a:gdLst/>
              <a:ahLst/>
              <a:cxnLst/>
              <a:rect l="l" t="t" r="r" b="b"/>
              <a:pathLst>
                <a:path w="10853" h="7470" extrusionOk="0">
                  <a:moveTo>
                    <a:pt x="9950" y="1"/>
                  </a:moveTo>
                  <a:lnTo>
                    <a:pt x="0" y="1906"/>
                  </a:lnTo>
                  <a:lnTo>
                    <a:pt x="577" y="4963"/>
                  </a:lnTo>
                  <a:cubicBezTo>
                    <a:pt x="866" y="6453"/>
                    <a:pt x="2181" y="7470"/>
                    <a:pt x="3629" y="7470"/>
                  </a:cubicBezTo>
                  <a:cubicBezTo>
                    <a:pt x="3813" y="7470"/>
                    <a:pt x="3999" y="7453"/>
                    <a:pt x="4186" y="7419"/>
                  </a:cubicBezTo>
                  <a:lnTo>
                    <a:pt x="8096" y="6667"/>
                  </a:lnTo>
                  <a:cubicBezTo>
                    <a:pt x="9750" y="6342"/>
                    <a:pt x="10852" y="4738"/>
                    <a:pt x="10527" y="3058"/>
                  </a:cubicBezTo>
                  <a:lnTo>
                    <a:pt x="9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71"/>
            <p:cNvSpPr/>
            <p:nvPr/>
          </p:nvSpPr>
          <p:spPr>
            <a:xfrm>
              <a:off x="796130" y="3222487"/>
              <a:ext cx="179821" cy="165345"/>
            </a:xfrm>
            <a:custGeom>
              <a:avLst/>
              <a:gdLst/>
              <a:ahLst/>
              <a:cxnLst/>
              <a:rect l="l" t="t" r="r" b="b"/>
              <a:pathLst>
                <a:path w="9950" h="9149" extrusionOk="0">
                  <a:moveTo>
                    <a:pt x="3434" y="0"/>
                  </a:moveTo>
                  <a:lnTo>
                    <a:pt x="0" y="9148"/>
                  </a:lnTo>
                  <a:lnTo>
                    <a:pt x="9950" y="7243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71"/>
            <p:cNvSpPr/>
            <p:nvPr/>
          </p:nvSpPr>
          <p:spPr>
            <a:xfrm>
              <a:off x="834624" y="3222487"/>
              <a:ext cx="66597" cy="62639"/>
            </a:xfrm>
            <a:custGeom>
              <a:avLst/>
              <a:gdLst/>
              <a:ahLst/>
              <a:cxnLst/>
              <a:rect l="l" t="t" r="r" b="b"/>
              <a:pathLst>
                <a:path w="3685" h="3466" extrusionOk="0">
                  <a:moveTo>
                    <a:pt x="1304" y="0"/>
                  </a:moveTo>
                  <a:lnTo>
                    <a:pt x="0" y="3434"/>
                  </a:lnTo>
                  <a:cubicBezTo>
                    <a:pt x="233" y="3453"/>
                    <a:pt x="463" y="3465"/>
                    <a:pt x="691" y="3465"/>
                  </a:cubicBezTo>
                  <a:cubicBezTo>
                    <a:pt x="1052" y="3465"/>
                    <a:pt x="1411" y="3435"/>
                    <a:pt x="1780" y="3359"/>
                  </a:cubicBezTo>
                  <a:cubicBezTo>
                    <a:pt x="2482" y="3233"/>
                    <a:pt x="3108" y="2983"/>
                    <a:pt x="3685" y="2657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71"/>
            <p:cNvSpPr/>
            <p:nvPr/>
          </p:nvSpPr>
          <p:spPr>
            <a:xfrm>
              <a:off x="755358" y="3415700"/>
              <a:ext cx="116423" cy="146550"/>
            </a:xfrm>
            <a:custGeom>
              <a:avLst/>
              <a:gdLst/>
              <a:ahLst/>
              <a:cxnLst/>
              <a:rect l="l" t="t" r="r" b="b"/>
              <a:pathLst>
                <a:path w="6442" h="8109" extrusionOk="0">
                  <a:moveTo>
                    <a:pt x="2633" y="0"/>
                  </a:moveTo>
                  <a:cubicBezTo>
                    <a:pt x="2431" y="0"/>
                    <a:pt x="2270" y="22"/>
                    <a:pt x="2231" y="61"/>
                  </a:cubicBezTo>
                  <a:cubicBezTo>
                    <a:pt x="2131" y="161"/>
                    <a:pt x="1053" y="1264"/>
                    <a:pt x="1053" y="1264"/>
                  </a:cubicBezTo>
                  <a:cubicBezTo>
                    <a:pt x="326" y="2317"/>
                    <a:pt x="0" y="3846"/>
                    <a:pt x="452" y="5274"/>
                  </a:cubicBezTo>
                  <a:cubicBezTo>
                    <a:pt x="860" y="6568"/>
                    <a:pt x="2440" y="8108"/>
                    <a:pt x="3722" y="8108"/>
                  </a:cubicBezTo>
                  <a:cubicBezTo>
                    <a:pt x="3855" y="8108"/>
                    <a:pt x="3985" y="8092"/>
                    <a:pt x="4111" y="8056"/>
                  </a:cubicBezTo>
                  <a:cubicBezTo>
                    <a:pt x="5439" y="7680"/>
                    <a:pt x="6442" y="5826"/>
                    <a:pt x="6391" y="5625"/>
                  </a:cubicBezTo>
                  <a:cubicBezTo>
                    <a:pt x="6341" y="5399"/>
                    <a:pt x="5840" y="4948"/>
                    <a:pt x="5715" y="4923"/>
                  </a:cubicBezTo>
                  <a:cubicBezTo>
                    <a:pt x="5589" y="4923"/>
                    <a:pt x="4286" y="5425"/>
                    <a:pt x="4286" y="5425"/>
                  </a:cubicBezTo>
                  <a:cubicBezTo>
                    <a:pt x="4286" y="5425"/>
                    <a:pt x="5915" y="4222"/>
                    <a:pt x="5915" y="4046"/>
                  </a:cubicBezTo>
                  <a:cubicBezTo>
                    <a:pt x="5915" y="3871"/>
                    <a:pt x="5564" y="3244"/>
                    <a:pt x="5289" y="3144"/>
                  </a:cubicBezTo>
                  <a:cubicBezTo>
                    <a:pt x="5265" y="3134"/>
                    <a:pt x="5233" y="3129"/>
                    <a:pt x="5195" y="3129"/>
                  </a:cubicBezTo>
                  <a:cubicBezTo>
                    <a:pt x="4751" y="3129"/>
                    <a:pt x="3434" y="3745"/>
                    <a:pt x="3434" y="3745"/>
                  </a:cubicBezTo>
                  <a:cubicBezTo>
                    <a:pt x="3434" y="3745"/>
                    <a:pt x="4863" y="2718"/>
                    <a:pt x="5138" y="2367"/>
                  </a:cubicBezTo>
                  <a:cubicBezTo>
                    <a:pt x="5439" y="2016"/>
                    <a:pt x="4938" y="1364"/>
                    <a:pt x="4612" y="1289"/>
                  </a:cubicBezTo>
                  <a:cubicBezTo>
                    <a:pt x="4602" y="1288"/>
                    <a:pt x="4591" y="1287"/>
                    <a:pt x="4578" y="1287"/>
                  </a:cubicBezTo>
                  <a:cubicBezTo>
                    <a:pt x="4177" y="1287"/>
                    <a:pt x="2457" y="2041"/>
                    <a:pt x="2457" y="2041"/>
                  </a:cubicBezTo>
                  <a:cubicBezTo>
                    <a:pt x="2457" y="2041"/>
                    <a:pt x="3685" y="813"/>
                    <a:pt x="3710" y="387"/>
                  </a:cubicBezTo>
                  <a:cubicBezTo>
                    <a:pt x="3744" y="110"/>
                    <a:pt x="3085" y="0"/>
                    <a:pt x="2633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71"/>
            <p:cNvSpPr/>
            <p:nvPr/>
          </p:nvSpPr>
          <p:spPr>
            <a:xfrm>
              <a:off x="1880028" y="2556190"/>
              <a:ext cx="103736" cy="215171"/>
            </a:xfrm>
            <a:custGeom>
              <a:avLst/>
              <a:gdLst/>
              <a:ahLst/>
              <a:cxnLst/>
              <a:rect l="l" t="t" r="r" b="b"/>
              <a:pathLst>
                <a:path w="5740" h="11906" extrusionOk="0">
                  <a:moveTo>
                    <a:pt x="1178" y="1"/>
                  </a:moveTo>
                  <a:cubicBezTo>
                    <a:pt x="802" y="26"/>
                    <a:pt x="0" y="3485"/>
                    <a:pt x="0" y="4813"/>
                  </a:cubicBezTo>
                  <a:cubicBezTo>
                    <a:pt x="0" y="6141"/>
                    <a:pt x="301" y="9625"/>
                    <a:pt x="301" y="9625"/>
                  </a:cubicBezTo>
                  <a:lnTo>
                    <a:pt x="3559" y="11906"/>
                  </a:lnTo>
                  <a:lnTo>
                    <a:pt x="3659" y="9074"/>
                  </a:lnTo>
                  <a:cubicBezTo>
                    <a:pt x="3659" y="9074"/>
                    <a:pt x="4963" y="8923"/>
                    <a:pt x="5339" y="8196"/>
                  </a:cubicBezTo>
                  <a:cubicBezTo>
                    <a:pt x="5740" y="7470"/>
                    <a:pt x="5213" y="4312"/>
                    <a:pt x="4963" y="3835"/>
                  </a:cubicBezTo>
                  <a:cubicBezTo>
                    <a:pt x="4698" y="3381"/>
                    <a:pt x="4134" y="3156"/>
                    <a:pt x="3518" y="3156"/>
                  </a:cubicBezTo>
                  <a:cubicBezTo>
                    <a:pt x="2911" y="3156"/>
                    <a:pt x="2253" y="3375"/>
                    <a:pt x="1780" y="3810"/>
                  </a:cubicBezTo>
                  <a:cubicBezTo>
                    <a:pt x="2181" y="2181"/>
                    <a:pt x="2281" y="327"/>
                    <a:pt x="2281" y="327"/>
                  </a:cubicBezTo>
                  <a:cubicBezTo>
                    <a:pt x="2281" y="327"/>
                    <a:pt x="1579" y="1"/>
                    <a:pt x="1178" y="1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71"/>
            <p:cNvSpPr/>
            <p:nvPr/>
          </p:nvSpPr>
          <p:spPr>
            <a:xfrm>
              <a:off x="1519933" y="2717903"/>
              <a:ext cx="440282" cy="345853"/>
            </a:xfrm>
            <a:custGeom>
              <a:avLst/>
              <a:gdLst/>
              <a:ahLst/>
              <a:cxnLst/>
              <a:rect l="l" t="t" r="r" b="b"/>
              <a:pathLst>
                <a:path w="24362" h="19137" extrusionOk="0">
                  <a:moveTo>
                    <a:pt x="19750" y="0"/>
                  </a:moveTo>
                  <a:cubicBezTo>
                    <a:pt x="17436" y="9023"/>
                    <a:pt x="11089" y="10898"/>
                    <a:pt x="6214" y="10898"/>
                  </a:cubicBezTo>
                  <a:cubicBezTo>
                    <a:pt x="2748" y="10898"/>
                    <a:pt x="25" y="9950"/>
                    <a:pt x="25" y="9950"/>
                  </a:cubicBezTo>
                  <a:lnTo>
                    <a:pt x="0" y="18396"/>
                  </a:lnTo>
                  <a:cubicBezTo>
                    <a:pt x="2228" y="18907"/>
                    <a:pt x="4256" y="19136"/>
                    <a:pt x="6102" y="19136"/>
                  </a:cubicBezTo>
                  <a:cubicBezTo>
                    <a:pt x="21910" y="19136"/>
                    <a:pt x="24361" y="2356"/>
                    <a:pt x="24361" y="2356"/>
                  </a:cubicBezTo>
                  <a:cubicBezTo>
                    <a:pt x="24361" y="2356"/>
                    <a:pt x="22908" y="677"/>
                    <a:pt x="19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71"/>
            <p:cNvSpPr/>
            <p:nvPr/>
          </p:nvSpPr>
          <p:spPr>
            <a:xfrm>
              <a:off x="1206032" y="4295957"/>
              <a:ext cx="138164" cy="44874"/>
            </a:xfrm>
            <a:custGeom>
              <a:avLst/>
              <a:gdLst/>
              <a:ahLst/>
              <a:cxnLst/>
              <a:rect l="l" t="t" r="r" b="b"/>
              <a:pathLst>
                <a:path w="7645" h="2483" extrusionOk="0">
                  <a:moveTo>
                    <a:pt x="7645" y="1"/>
                  </a:moveTo>
                  <a:lnTo>
                    <a:pt x="1" y="201"/>
                  </a:lnTo>
                  <a:lnTo>
                    <a:pt x="327" y="2482"/>
                  </a:lnTo>
                  <a:lnTo>
                    <a:pt x="7294" y="2482"/>
                  </a:lnTo>
                  <a:lnTo>
                    <a:pt x="7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1"/>
            <p:cNvSpPr/>
            <p:nvPr/>
          </p:nvSpPr>
          <p:spPr>
            <a:xfrm>
              <a:off x="1520385" y="4279204"/>
              <a:ext cx="144960" cy="53928"/>
            </a:xfrm>
            <a:custGeom>
              <a:avLst/>
              <a:gdLst/>
              <a:ahLst/>
              <a:cxnLst/>
              <a:rect l="l" t="t" r="r" b="b"/>
              <a:pathLst>
                <a:path w="8021" h="2984" extrusionOk="0">
                  <a:moveTo>
                    <a:pt x="8021" y="1"/>
                  </a:moveTo>
                  <a:lnTo>
                    <a:pt x="0" y="326"/>
                  </a:lnTo>
                  <a:lnTo>
                    <a:pt x="577" y="2983"/>
                  </a:lnTo>
                  <a:lnTo>
                    <a:pt x="7469" y="2983"/>
                  </a:lnTo>
                  <a:lnTo>
                    <a:pt x="80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1"/>
            <p:cNvSpPr/>
            <p:nvPr/>
          </p:nvSpPr>
          <p:spPr>
            <a:xfrm>
              <a:off x="1285298" y="2838374"/>
              <a:ext cx="205665" cy="203406"/>
            </a:xfrm>
            <a:custGeom>
              <a:avLst/>
              <a:gdLst/>
              <a:ahLst/>
              <a:cxnLst/>
              <a:rect l="l" t="t" r="r" b="b"/>
              <a:pathLst>
                <a:path w="11380" h="11255" extrusionOk="0">
                  <a:moveTo>
                    <a:pt x="1" y="1"/>
                  </a:moveTo>
                  <a:lnTo>
                    <a:pt x="1" y="2332"/>
                  </a:lnTo>
                  <a:lnTo>
                    <a:pt x="7294" y="11254"/>
                  </a:lnTo>
                  <a:lnTo>
                    <a:pt x="11003" y="2883"/>
                  </a:lnTo>
                  <a:lnTo>
                    <a:pt x="11379" y="1"/>
                  </a:lnTo>
                  <a:lnTo>
                    <a:pt x="8221" y="1981"/>
                  </a:lnTo>
                  <a:lnTo>
                    <a:pt x="7294" y="8773"/>
                  </a:lnTo>
                  <a:lnTo>
                    <a:pt x="3585" y="14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/>
          <p:nvPr/>
        </p:nvSpPr>
        <p:spPr>
          <a:xfrm rot="-4301974">
            <a:off x="5525046" y="1163903"/>
            <a:ext cx="2597761" cy="3052498"/>
          </a:xfrm>
          <a:custGeom>
            <a:avLst/>
            <a:gdLst/>
            <a:ahLst/>
            <a:cxnLst/>
            <a:rect l="l" t="t" r="r" b="b"/>
            <a:pathLst>
              <a:path w="95236" h="111907" extrusionOk="0">
                <a:moveTo>
                  <a:pt x="48222" y="0"/>
                </a:moveTo>
                <a:cubicBezTo>
                  <a:pt x="45107" y="0"/>
                  <a:pt x="41956" y="269"/>
                  <a:pt x="38895" y="623"/>
                </a:cubicBezTo>
                <a:cubicBezTo>
                  <a:pt x="29888" y="1657"/>
                  <a:pt x="20648" y="3358"/>
                  <a:pt x="13110" y="8028"/>
                </a:cubicBezTo>
                <a:cubicBezTo>
                  <a:pt x="5538" y="12731"/>
                  <a:pt x="0" y="20971"/>
                  <a:pt x="1335" y="29310"/>
                </a:cubicBezTo>
                <a:cubicBezTo>
                  <a:pt x="3069" y="40284"/>
                  <a:pt x="15912" y="48557"/>
                  <a:pt x="14911" y="59632"/>
                </a:cubicBezTo>
                <a:cubicBezTo>
                  <a:pt x="14444" y="64569"/>
                  <a:pt x="11208" y="69038"/>
                  <a:pt x="10775" y="73975"/>
                </a:cubicBezTo>
                <a:cubicBezTo>
                  <a:pt x="10274" y="79412"/>
                  <a:pt x="13310" y="84683"/>
                  <a:pt x="17513" y="88519"/>
                </a:cubicBezTo>
                <a:cubicBezTo>
                  <a:pt x="21716" y="92322"/>
                  <a:pt x="25285" y="101195"/>
                  <a:pt x="25285" y="101195"/>
                </a:cubicBezTo>
                <a:cubicBezTo>
                  <a:pt x="31434" y="108264"/>
                  <a:pt x="41308" y="111907"/>
                  <a:pt x="51184" y="111907"/>
                </a:cubicBezTo>
                <a:cubicBezTo>
                  <a:pt x="54915" y="111907"/>
                  <a:pt x="58647" y="111387"/>
                  <a:pt x="62178" y="110335"/>
                </a:cubicBezTo>
                <a:cubicBezTo>
                  <a:pt x="75087" y="106465"/>
                  <a:pt x="85161" y="96458"/>
                  <a:pt x="90365" y="84883"/>
                </a:cubicBezTo>
                <a:cubicBezTo>
                  <a:pt x="93767" y="77344"/>
                  <a:pt x="95235" y="68671"/>
                  <a:pt x="92366" y="60933"/>
                </a:cubicBezTo>
                <a:cubicBezTo>
                  <a:pt x="89264" y="52560"/>
                  <a:pt x="81492" y="46089"/>
                  <a:pt x="79190" y="37516"/>
                </a:cubicBezTo>
                <a:cubicBezTo>
                  <a:pt x="78190" y="33680"/>
                  <a:pt x="78323" y="29644"/>
                  <a:pt x="77756" y="25741"/>
                </a:cubicBezTo>
                <a:cubicBezTo>
                  <a:pt x="76955" y="20137"/>
                  <a:pt x="74654" y="14766"/>
                  <a:pt x="71084" y="10163"/>
                </a:cubicBezTo>
                <a:cubicBezTo>
                  <a:pt x="69016" y="7494"/>
                  <a:pt x="66515" y="5093"/>
                  <a:pt x="63479" y="3391"/>
                </a:cubicBezTo>
                <a:cubicBezTo>
                  <a:pt x="58929" y="810"/>
                  <a:pt x="53628" y="0"/>
                  <a:pt x="48222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title"/>
          </p:nvPr>
        </p:nvSpPr>
        <p:spPr>
          <a:xfrm>
            <a:off x="1144800" y="2021038"/>
            <a:ext cx="3770700" cy="16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is </a:t>
            </a:r>
            <a:r>
              <a:rPr lang="en-US" sz="3200"/>
              <a:t>Interdisciplinary Connection?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364" name="Google Shape;364;p41"/>
          <p:cNvSpPr txBox="1">
            <a:spLocks noGrp="1"/>
          </p:cNvSpPr>
          <p:nvPr>
            <p:ph type="title" idx="2"/>
          </p:nvPr>
        </p:nvSpPr>
        <p:spPr>
          <a:xfrm>
            <a:off x="3711900" y="1179238"/>
            <a:ext cx="120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5" name="Google Shape;365;p41"/>
          <p:cNvSpPr txBox="1">
            <a:spLocks noGrp="1"/>
          </p:cNvSpPr>
          <p:nvPr>
            <p:ph type="subTitle" idx="1"/>
          </p:nvPr>
        </p:nvSpPr>
        <p:spPr>
          <a:xfrm>
            <a:off x="463169" y="3589263"/>
            <a:ext cx="4452331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How does it help us solve ‘Wicked Problems’?</a:t>
            </a:r>
            <a:endParaRPr dirty="0"/>
          </a:p>
        </p:txBody>
      </p:sp>
      <p:grpSp>
        <p:nvGrpSpPr>
          <p:cNvPr id="366" name="Google Shape;366;p41"/>
          <p:cNvGrpSpPr/>
          <p:nvPr/>
        </p:nvGrpSpPr>
        <p:grpSpPr>
          <a:xfrm>
            <a:off x="5217063" y="1777245"/>
            <a:ext cx="3213715" cy="2144827"/>
            <a:chOff x="4702033" y="1779147"/>
            <a:chExt cx="3656103" cy="2440076"/>
          </a:xfrm>
        </p:grpSpPr>
        <p:sp>
          <p:nvSpPr>
            <p:cNvPr id="367" name="Google Shape;367;p41"/>
            <p:cNvSpPr/>
            <p:nvPr/>
          </p:nvSpPr>
          <p:spPr>
            <a:xfrm>
              <a:off x="6643688" y="3895366"/>
              <a:ext cx="159261" cy="70652"/>
            </a:xfrm>
            <a:custGeom>
              <a:avLst/>
              <a:gdLst/>
              <a:ahLst/>
              <a:cxnLst/>
              <a:rect l="l" t="t" r="r" b="b"/>
              <a:pathLst>
                <a:path w="7973" h="3537" extrusionOk="0">
                  <a:moveTo>
                    <a:pt x="4470" y="1"/>
                  </a:moveTo>
                  <a:lnTo>
                    <a:pt x="4671" y="1068"/>
                  </a:lnTo>
                  <a:cubicBezTo>
                    <a:pt x="4671" y="1068"/>
                    <a:pt x="1" y="3070"/>
                    <a:pt x="67" y="3403"/>
                  </a:cubicBezTo>
                  <a:cubicBezTo>
                    <a:pt x="78" y="3503"/>
                    <a:pt x="960" y="3537"/>
                    <a:pt x="2132" y="3537"/>
                  </a:cubicBezTo>
                  <a:cubicBezTo>
                    <a:pt x="4474" y="3537"/>
                    <a:pt x="7973" y="3403"/>
                    <a:pt x="7973" y="3403"/>
                  </a:cubicBezTo>
                  <a:lnTo>
                    <a:pt x="7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6923542" y="3895366"/>
              <a:ext cx="165932" cy="70652"/>
            </a:xfrm>
            <a:custGeom>
              <a:avLst/>
              <a:gdLst/>
              <a:ahLst/>
              <a:cxnLst/>
              <a:rect l="l" t="t" r="r" b="b"/>
              <a:pathLst>
                <a:path w="8307" h="3537" extrusionOk="0">
                  <a:moveTo>
                    <a:pt x="1" y="1"/>
                  </a:moveTo>
                  <a:lnTo>
                    <a:pt x="401" y="3403"/>
                  </a:lnTo>
                  <a:cubicBezTo>
                    <a:pt x="401" y="3403"/>
                    <a:pt x="3914" y="3537"/>
                    <a:pt x="6257" y="3537"/>
                  </a:cubicBezTo>
                  <a:cubicBezTo>
                    <a:pt x="7428" y="3537"/>
                    <a:pt x="8306" y="3503"/>
                    <a:pt x="8306" y="3403"/>
                  </a:cubicBezTo>
                  <a:cubicBezTo>
                    <a:pt x="8273" y="3070"/>
                    <a:pt x="3236" y="1068"/>
                    <a:pt x="3236" y="1068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6592392" y="3083751"/>
              <a:ext cx="403795" cy="820293"/>
            </a:xfrm>
            <a:custGeom>
              <a:avLst/>
              <a:gdLst/>
              <a:ahLst/>
              <a:cxnLst/>
              <a:rect l="l" t="t" r="r" b="b"/>
              <a:pathLst>
                <a:path w="20215" h="41066" extrusionOk="0">
                  <a:moveTo>
                    <a:pt x="9600" y="0"/>
                  </a:moveTo>
                  <a:cubicBezTo>
                    <a:pt x="4325" y="0"/>
                    <a:pt x="0" y="2538"/>
                    <a:pt x="0" y="2538"/>
                  </a:cubicBezTo>
                  <a:cubicBezTo>
                    <a:pt x="0" y="2538"/>
                    <a:pt x="2435" y="26822"/>
                    <a:pt x="6738" y="41065"/>
                  </a:cubicBezTo>
                  <a:cubicBezTo>
                    <a:pt x="10207" y="40965"/>
                    <a:pt x="10608" y="40965"/>
                    <a:pt x="10608" y="40965"/>
                  </a:cubicBezTo>
                  <a:lnTo>
                    <a:pt x="7272" y="9476"/>
                  </a:lnTo>
                  <a:lnTo>
                    <a:pt x="9774" y="9476"/>
                  </a:lnTo>
                  <a:lnTo>
                    <a:pt x="16145" y="41065"/>
                  </a:lnTo>
                  <a:lnTo>
                    <a:pt x="20214" y="41065"/>
                  </a:lnTo>
                  <a:cubicBezTo>
                    <a:pt x="20214" y="41065"/>
                    <a:pt x="17179" y="15881"/>
                    <a:pt x="15611" y="1270"/>
                  </a:cubicBezTo>
                  <a:cubicBezTo>
                    <a:pt x="13591" y="340"/>
                    <a:pt x="11531" y="0"/>
                    <a:pt x="9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6586379" y="2622702"/>
              <a:ext cx="317862" cy="516693"/>
            </a:xfrm>
            <a:custGeom>
              <a:avLst/>
              <a:gdLst/>
              <a:ahLst/>
              <a:cxnLst/>
              <a:rect l="l" t="t" r="r" b="b"/>
              <a:pathLst>
                <a:path w="15913" h="25867" extrusionOk="0">
                  <a:moveTo>
                    <a:pt x="11342" y="1"/>
                  </a:moveTo>
                  <a:lnTo>
                    <a:pt x="4671" y="1368"/>
                  </a:lnTo>
                  <a:cubicBezTo>
                    <a:pt x="2903" y="3236"/>
                    <a:pt x="1802" y="2903"/>
                    <a:pt x="1302" y="5104"/>
                  </a:cubicBezTo>
                  <a:cubicBezTo>
                    <a:pt x="1" y="10875"/>
                    <a:pt x="301" y="25619"/>
                    <a:pt x="301" y="25619"/>
                  </a:cubicBezTo>
                  <a:cubicBezTo>
                    <a:pt x="301" y="25619"/>
                    <a:pt x="1337" y="25866"/>
                    <a:pt x="4029" y="25866"/>
                  </a:cubicBezTo>
                  <a:cubicBezTo>
                    <a:pt x="6472" y="25866"/>
                    <a:pt x="10279" y="25663"/>
                    <a:pt x="15912" y="24885"/>
                  </a:cubicBezTo>
                  <a:cubicBezTo>
                    <a:pt x="15112" y="17246"/>
                    <a:pt x="14411" y="4404"/>
                    <a:pt x="14411" y="4404"/>
                  </a:cubicBezTo>
                  <a:cubicBezTo>
                    <a:pt x="14044" y="901"/>
                    <a:pt x="11342" y="1"/>
                    <a:pt x="11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6297197" y="2650028"/>
              <a:ext cx="410466" cy="389313"/>
            </a:xfrm>
            <a:custGeom>
              <a:avLst/>
              <a:gdLst/>
              <a:ahLst/>
              <a:cxnLst/>
              <a:rect l="l" t="t" r="r" b="b"/>
              <a:pathLst>
                <a:path w="20549" h="19490" extrusionOk="0">
                  <a:moveTo>
                    <a:pt x="19148" y="0"/>
                  </a:moveTo>
                  <a:cubicBezTo>
                    <a:pt x="19147" y="0"/>
                    <a:pt x="6505" y="2803"/>
                    <a:pt x="1" y="19081"/>
                  </a:cubicBezTo>
                  <a:cubicBezTo>
                    <a:pt x="1020" y="19381"/>
                    <a:pt x="1763" y="19490"/>
                    <a:pt x="2306" y="19490"/>
                  </a:cubicBezTo>
                  <a:cubicBezTo>
                    <a:pt x="3753" y="19490"/>
                    <a:pt x="3770" y="18714"/>
                    <a:pt x="3770" y="18714"/>
                  </a:cubicBezTo>
                  <a:cubicBezTo>
                    <a:pt x="3770" y="18714"/>
                    <a:pt x="9908" y="8073"/>
                    <a:pt x="19014" y="7939"/>
                  </a:cubicBezTo>
                  <a:cubicBezTo>
                    <a:pt x="20549" y="3336"/>
                    <a:pt x="19148" y="0"/>
                    <a:pt x="1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6768294" y="2621184"/>
              <a:ext cx="535729" cy="178776"/>
            </a:xfrm>
            <a:custGeom>
              <a:avLst/>
              <a:gdLst/>
              <a:ahLst/>
              <a:cxnLst/>
              <a:rect l="l" t="t" r="r" b="b"/>
              <a:pathLst>
                <a:path w="26820" h="8950" extrusionOk="0">
                  <a:moveTo>
                    <a:pt x="4373" y="0"/>
                  </a:moveTo>
                  <a:cubicBezTo>
                    <a:pt x="3003" y="0"/>
                    <a:pt x="2235" y="77"/>
                    <a:pt x="2235" y="77"/>
                  </a:cubicBezTo>
                  <a:cubicBezTo>
                    <a:pt x="2235" y="77"/>
                    <a:pt x="0" y="6581"/>
                    <a:pt x="1468" y="8950"/>
                  </a:cubicBezTo>
                  <a:cubicBezTo>
                    <a:pt x="4273" y="6943"/>
                    <a:pt x="8213" y="6303"/>
                    <a:pt x="12096" y="6303"/>
                  </a:cubicBezTo>
                  <a:cubicBezTo>
                    <a:pt x="18928" y="6303"/>
                    <a:pt x="25585" y="8282"/>
                    <a:pt x="25585" y="8282"/>
                  </a:cubicBezTo>
                  <a:cubicBezTo>
                    <a:pt x="25585" y="8282"/>
                    <a:pt x="26819" y="6881"/>
                    <a:pt x="26419" y="5147"/>
                  </a:cubicBezTo>
                  <a:cubicBezTo>
                    <a:pt x="16782" y="598"/>
                    <a:pt x="8213" y="0"/>
                    <a:pt x="4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6593051" y="2308092"/>
              <a:ext cx="272539" cy="279051"/>
            </a:xfrm>
            <a:custGeom>
              <a:avLst/>
              <a:gdLst/>
              <a:ahLst/>
              <a:cxnLst/>
              <a:rect l="l" t="t" r="r" b="b"/>
              <a:pathLst>
                <a:path w="13644" h="13970" extrusionOk="0">
                  <a:moveTo>
                    <a:pt x="2852" y="0"/>
                  </a:moveTo>
                  <a:cubicBezTo>
                    <a:pt x="1779" y="0"/>
                    <a:pt x="986" y="253"/>
                    <a:pt x="768" y="807"/>
                  </a:cubicBezTo>
                  <a:cubicBezTo>
                    <a:pt x="0" y="2841"/>
                    <a:pt x="134" y="11614"/>
                    <a:pt x="868" y="12482"/>
                  </a:cubicBezTo>
                  <a:cubicBezTo>
                    <a:pt x="1628" y="13361"/>
                    <a:pt x="4250" y="13969"/>
                    <a:pt x="6950" y="13969"/>
                  </a:cubicBezTo>
                  <a:cubicBezTo>
                    <a:pt x="8040" y="13969"/>
                    <a:pt x="9143" y="13870"/>
                    <a:pt x="10141" y="13649"/>
                  </a:cubicBezTo>
                  <a:cubicBezTo>
                    <a:pt x="13643" y="12882"/>
                    <a:pt x="11809" y="4476"/>
                    <a:pt x="11809" y="4476"/>
                  </a:cubicBezTo>
                  <a:cubicBezTo>
                    <a:pt x="10595" y="1805"/>
                    <a:pt x="5723" y="0"/>
                    <a:pt x="2852" y="0"/>
                  </a:cubicBezTo>
                  <a:close/>
                </a:path>
              </a:pathLst>
            </a:custGeom>
            <a:solidFill>
              <a:srgbClr val="F1B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6547747" y="2168265"/>
              <a:ext cx="365822" cy="357832"/>
            </a:xfrm>
            <a:custGeom>
              <a:avLst/>
              <a:gdLst/>
              <a:ahLst/>
              <a:cxnLst/>
              <a:rect l="l" t="t" r="r" b="b"/>
              <a:pathLst>
                <a:path w="18314" h="17914" extrusionOk="0">
                  <a:moveTo>
                    <a:pt x="14377" y="17914"/>
                  </a:moveTo>
                  <a:cubicBezTo>
                    <a:pt x="14377" y="17914"/>
                    <a:pt x="13643" y="13978"/>
                    <a:pt x="10875" y="15212"/>
                  </a:cubicBezTo>
                  <a:cubicBezTo>
                    <a:pt x="9607" y="12510"/>
                    <a:pt x="9941" y="9875"/>
                    <a:pt x="9941" y="9875"/>
                  </a:cubicBezTo>
                  <a:cubicBezTo>
                    <a:pt x="9941" y="9875"/>
                    <a:pt x="4870" y="12010"/>
                    <a:pt x="634" y="9608"/>
                  </a:cubicBezTo>
                  <a:cubicBezTo>
                    <a:pt x="0" y="1"/>
                    <a:pt x="12209" y="6439"/>
                    <a:pt x="12209" y="6439"/>
                  </a:cubicBezTo>
                  <a:cubicBezTo>
                    <a:pt x="12209" y="6439"/>
                    <a:pt x="18313" y="3503"/>
                    <a:pt x="14377" y="17914"/>
                  </a:cubicBezTo>
                  <a:close/>
                </a:path>
              </a:pathLst>
            </a:custGeom>
            <a:solidFill>
              <a:srgbClr val="7B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6784953" y="2424208"/>
              <a:ext cx="58127" cy="77283"/>
            </a:xfrm>
            <a:custGeom>
              <a:avLst/>
              <a:gdLst/>
              <a:ahLst/>
              <a:cxnLst/>
              <a:rect l="l" t="t" r="r" b="b"/>
              <a:pathLst>
                <a:path w="2910" h="3869" extrusionOk="0">
                  <a:moveTo>
                    <a:pt x="1260" y="0"/>
                  </a:moveTo>
                  <a:cubicBezTo>
                    <a:pt x="765" y="0"/>
                    <a:pt x="267" y="312"/>
                    <a:pt x="167" y="698"/>
                  </a:cubicBezTo>
                  <a:cubicBezTo>
                    <a:pt x="0" y="1331"/>
                    <a:pt x="67" y="1999"/>
                    <a:pt x="134" y="2466"/>
                  </a:cubicBezTo>
                  <a:cubicBezTo>
                    <a:pt x="200" y="2866"/>
                    <a:pt x="501" y="3166"/>
                    <a:pt x="868" y="3299"/>
                  </a:cubicBezTo>
                  <a:cubicBezTo>
                    <a:pt x="1189" y="3380"/>
                    <a:pt x="1317" y="3868"/>
                    <a:pt x="1579" y="3868"/>
                  </a:cubicBezTo>
                  <a:cubicBezTo>
                    <a:pt x="1643" y="3868"/>
                    <a:pt x="1716" y="3839"/>
                    <a:pt x="1802" y="3766"/>
                  </a:cubicBezTo>
                  <a:cubicBezTo>
                    <a:pt x="2910" y="880"/>
                    <a:pt x="2091" y="0"/>
                    <a:pt x="1260" y="0"/>
                  </a:cubicBezTo>
                  <a:close/>
                </a:path>
              </a:pathLst>
            </a:custGeom>
            <a:solidFill>
              <a:srgbClr val="F1B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6679664" y="2537408"/>
              <a:ext cx="133293" cy="173263"/>
            </a:xfrm>
            <a:custGeom>
              <a:avLst/>
              <a:gdLst/>
              <a:ahLst/>
              <a:cxnLst/>
              <a:rect l="l" t="t" r="r" b="b"/>
              <a:pathLst>
                <a:path w="6673" h="8674" extrusionOk="0">
                  <a:moveTo>
                    <a:pt x="1" y="1"/>
                  </a:moveTo>
                  <a:lnTo>
                    <a:pt x="68" y="6472"/>
                  </a:lnTo>
                  <a:lnTo>
                    <a:pt x="2002" y="8674"/>
                  </a:lnTo>
                  <a:lnTo>
                    <a:pt x="6672" y="4271"/>
                  </a:lnTo>
                  <a:lnTo>
                    <a:pt x="6672" y="1"/>
                  </a:lnTo>
                  <a:close/>
                </a:path>
              </a:pathLst>
            </a:custGeom>
            <a:solidFill>
              <a:srgbClr val="F1B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8064948" y="4003992"/>
              <a:ext cx="106627" cy="125942"/>
            </a:xfrm>
            <a:custGeom>
              <a:avLst/>
              <a:gdLst/>
              <a:ahLst/>
              <a:cxnLst/>
              <a:rect l="l" t="t" r="r" b="b"/>
              <a:pathLst>
                <a:path w="5338" h="6305" extrusionOk="0">
                  <a:moveTo>
                    <a:pt x="1635" y="0"/>
                  </a:moveTo>
                  <a:lnTo>
                    <a:pt x="0" y="2168"/>
                  </a:lnTo>
                  <a:lnTo>
                    <a:pt x="3136" y="3136"/>
                  </a:lnTo>
                  <a:lnTo>
                    <a:pt x="3136" y="5037"/>
                  </a:lnTo>
                  <a:cubicBezTo>
                    <a:pt x="3136" y="5037"/>
                    <a:pt x="2169" y="6038"/>
                    <a:pt x="2435" y="6305"/>
                  </a:cubicBezTo>
                  <a:lnTo>
                    <a:pt x="4637" y="6238"/>
                  </a:lnTo>
                  <a:lnTo>
                    <a:pt x="5338" y="1268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7891703" y="4075942"/>
              <a:ext cx="103970" cy="102632"/>
            </a:xfrm>
            <a:custGeom>
              <a:avLst/>
              <a:gdLst/>
              <a:ahLst/>
              <a:cxnLst/>
              <a:rect l="l" t="t" r="r" b="b"/>
              <a:pathLst>
                <a:path w="5205" h="5138" extrusionOk="0">
                  <a:moveTo>
                    <a:pt x="2035" y="1"/>
                  </a:moveTo>
                  <a:lnTo>
                    <a:pt x="0" y="1902"/>
                  </a:lnTo>
                  <a:lnTo>
                    <a:pt x="2602" y="3637"/>
                  </a:lnTo>
                  <a:cubicBezTo>
                    <a:pt x="534" y="4104"/>
                    <a:pt x="534" y="5138"/>
                    <a:pt x="534" y="5138"/>
                  </a:cubicBezTo>
                  <a:lnTo>
                    <a:pt x="3903" y="5138"/>
                  </a:lnTo>
                  <a:lnTo>
                    <a:pt x="5204" y="29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5548265" y="2695992"/>
              <a:ext cx="984148" cy="1328657"/>
            </a:xfrm>
            <a:custGeom>
              <a:avLst/>
              <a:gdLst/>
              <a:ahLst/>
              <a:cxnLst/>
              <a:rect l="l" t="t" r="r" b="b"/>
              <a:pathLst>
                <a:path w="49269" h="66516" extrusionOk="0">
                  <a:moveTo>
                    <a:pt x="24618" y="1"/>
                  </a:moveTo>
                  <a:cubicBezTo>
                    <a:pt x="19781" y="1"/>
                    <a:pt x="15878" y="3937"/>
                    <a:pt x="15878" y="8774"/>
                  </a:cubicBezTo>
                  <a:cubicBezTo>
                    <a:pt x="15878" y="10842"/>
                    <a:pt x="16612" y="12777"/>
                    <a:pt x="17813" y="14278"/>
                  </a:cubicBezTo>
                  <a:cubicBezTo>
                    <a:pt x="18547" y="15145"/>
                    <a:pt x="19047" y="16179"/>
                    <a:pt x="19381" y="17247"/>
                  </a:cubicBezTo>
                  <a:lnTo>
                    <a:pt x="0" y="17247"/>
                  </a:lnTo>
                  <a:lnTo>
                    <a:pt x="0" y="58142"/>
                  </a:lnTo>
                  <a:cubicBezTo>
                    <a:pt x="0" y="62779"/>
                    <a:pt x="3736" y="66515"/>
                    <a:pt x="8373" y="66515"/>
                  </a:cubicBezTo>
                  <a:lnTo>
                    <a:pt x="49269" y="66515"/>
                  </a:lnTo>
                  <a:lnTo>
                    <a:pt x="49269" y="47101"/>
                  </a:lnTo>
                  <a:cubicBezTo>
                    <a:pt x="48135" y="47401"/>
                    <a:pt x="47034" y="47935"/>
                    <a:pt x="46100" y="48702"/>
                  </a:cubicBezTo>
                  <a:cubicBezTo>
                    <a:pt x="44599" y="49903"/>
                    <a:pt x="42664" y="50637"/>
                    <a:pt x="40596" y="50637"/>
                  </a:cubicBezTo>
                  <a:cubicBezTo>
                    <a:pt x="35759" y="50637"/>
                    <a:pt x="31823" y="46734"/>
                    <a:pt x="31823" y="41897"/>
                  </a:cubicBezTo>
                  <a:cubicBezTo>
                    <a:pt x="31823" y="37061"/>
                    <a:pt x="35759" y="33125"/>
                    <a:pt x="40596" y="33125"/>
                  </a:cubicBezTo>
                  <a:cubicBezTo>
                    <a:pt x="42664" y="33125"/>
                    <a:pt x="44599" y="33858"/>
                    <a:pt x="46100" y="35093"/>
                  </a:cubicBezTo>
                  <a:cubicBezTo>
                    <a:pt x="47034" y="35860"/>
                    <a:pt x="48135" y="36394"/>
                    <a:pt x="49269" y="36694"/>
                  </a:cubicBezTo>
                  <a:lnTo>
                    <a:pt x="49269" y="17247"/>
                  </a:lnTo>
                  <a:lnTo>
                    <a:pt x="29888" y="17247"/>
                  </a:lnTo>
                  <a:cubicBezTo>
                    <a:pt x="30189" y="16179"/>
                    <a:pt x="30722" y="15145"/>
                    <a:pt x="31423" y="14278"/>
                  </a:cubicBezTo>
                  <a:cubicBezTo>
                    <a:pt x="32657" y="12777"/>
                    <a:pt x="33391" y="10842"/>
                    <a:pt x="33391" y="8774"/>
                  </a:cubicBezTo>
                  <a:cubicBezTo>
                    <a:pt x="33391" y="3937"/>
                    <a:pt x="29455" y="1"/>
                    <a:pt x="24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6573735" y="3040485"/>
              <a:ext cx="1328637" cy="984168"/>
            </a:xfrm>
            <a:custGeom>
              <a:avLst/>
              <a:gdLst/>
              <a:ahLst/>
              <a:cxnLst/>
              <a:rect l="l" t="t" r="r" b="b"/>
              <a:pathLst>
                <a:path w="66515" h="49270" extrusionOk="0">
                  <a:moveTo>
                    <a:pt x="17246" y="1"/>
                  </a:moveTo>
                  <a:lnTo>
                    <a:pt x="17246" y="19381"/>
                  </a:lnTo>
                  <a:cubicBezTo>
                    <a:pt x="16178" y="19081"/>
                    <a:pt x="15144" y="18547"/>
                    <a:pt x="14244" y="17847"/>
                  </a:cubicBezTo>
                  <a:cubicBezTo>
                    <a:pt x="12742" y="16612"/>
                    <a:pt x="10841" y="15879"/>
                    <a:pt x="8740" y="15879"/>
                  </a:cubicBezTo>
                  <a:cubicBezTo>
                    <a:pt x="3936" y="15879"/>
                    <a:pt x="0" y="19815"/>
                    <a:pt x="0" y="24651"/>
                  </a:cubicBezTo>
                  <a:cubicBezTo>
                    <a:pt x="0" y="29488"/>
                    <a:pt x="3936" y="33391"/>
                    <a:pt x="8740" y="33391"/>
                  </a:cubicBezTo>
                  <a:cubicBezTo>
                    <a:pt x="10841" y="33391"/>
                    <a:pt x="12742" y="32657"/>
                    <a:pt x="14244" y="31456"/>
                  </a:cubicBezTo>
                  <a:cubicBezTo>
                    <a:pt x="15144" y="30723"/>
                    <a:pt x="16178" y="30222"/>
                    <a:pt x="17246" y="29889"/>
                  </a:cubicBezTo>
                  <a:lnTo>
                    <a:pt x="17246" y="49269"/>
                  </a:lnTo>
                  <a:lnTo>
                    <a:pt x="58142" y="49269"/>
                  </a:lnTo>
                  <a:cubicBezTo>
                    <a:pt x="62778" y="49269"/>
                    <a:pt x="66514" y="45533"/>
                    <a:pt x="66514" y="40896"/>
                  </a:cubicBezTo>
                  <a:lnTo>
                    <a:pt x="66514" y="1"/>
                  </a:lnTo>
                  <a:lnTo>
                    <a:pt x="47100" y="1"/>
                  </a:lnTo>
                  <a:cubicBezTo>
                    <a:pt x="47367" y="1135"/>
                    <a:pt x="47901" y="2235"/>
                    <a:pt x="48668" y="3169"/>
                  </a:cubicBezTo>
                  <a:cubicBezTo>
                    <a:pt x="49902" y="4671"/>
                    <a:pt x="50636" y="6605"/>
                    <a:pt x="50636" y="8673"/>
                  </a:cubicBezTo>
                  <a:cubicBezTo>
                    <a:pt x="50636" y="13510"/>
                    <a:pt x="46700" y="17446"/>
                    <a:pt x="41863" y="17446"/>
                  </a:cubicBezTo>
                  <a:cubicBezTo>
                    <a:pt x="37060" y="17446"/>
                    <a:pt x="33124" y="13510"/>
                    <a:pt x="33124" y="8673"/>
                  </a:cubicBezTo>
                  <a:cubicBezTo>
                    <a:pt x="33124" y="6605"/>
                    <a:pt x="33858" y="4671"/>
                    <a:pt x="35092" y="3169"/>
                  </a:cubicBezTo>
                  <a:cubicBezTo>
                    <a:pt x="35859" y="2235"/>
                    <a:pt x="36359" y="1135"/>
                    <a:pt x="36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6918887" y="2057003"/>
              <a:ext cx="984807" cy="1335309"/>
            </a:xfrm>
            <a:custGeom>
              <a:avLst/>
              <a:gdLst/>
              <a:ahLst/>
              <a:cxnLst/>
              <a:rect l="l" t="t" r="r" b="b"/>
              <a:pathLst>
                <a:path w="49302" h="66849" extrusionOk="0">
                  <a:moveTo>
                    <a:pt x="0" y="0"/>
                  </a:moveTo>
                  <a:lnTo>
                    <a:pt x="0" y="19414"/>
                  </a:lnTo>
                  <a:cubicBezTo>
                    <a:pt x="1168" y="19114"/>
                    <a:pt x="2235" y="18580"/>
                    <a:pt x="3169" y="17813"/>
                  </a:cubicBezTo>
                  <a:cubicBezTo>
                    <a:pt x="4703" y="16612"/>
                    <a:pt x="6605" y="15878"/>
                    <a:pt x="8673" y="15878"/>
                  </a:cubicBezTo>
                  <a:cubicBezTo>
                    <a:pt x="13510" y="15878"/>
                    <a:pt x="17446" y="19781"/>
                    <a:pt x="17446" y="24618"/>
                  </a:cubicBezTo>
                  <a:cubicBezTo>
                    <a:pt x="17446" y="29455"/>
                    <a:pt x="13510" y="33391"/>
                    <a:pt x="8673" y="33391"/>
                  </a:cubicBezTo>
                  <a:cubicBezTo>
                    <a:pt x="6605" y="33391"/>
                    <a:pt x="4703" y="32657"/>
                    <a:pt x="3169" y="31423"/>
                  </a:cubicBezTo>
                  <a:cubicBezTo>
                    <a:pt x="2235" y="30656"/>
                    <a:pt x="1168" y="30122"/>
                    <a:pt x="0" y="29822"/>
                  </a:cubicBezTo>
                  <a:lnTo>
                    <a:pt x="0" y="49269"/>
                  </a:lnTo>
                  <a:lnTo>
                    <a:pt x="19014" y="49269"/>
                  </a:lnTo>
                  <a:cubicBezTo>
                    <a:pt x="18713" y="50270"/>
                    <a:pt x="18246" y="51204"/>
                    <a:pt x="17579" y="52038"/>
                  </a:cubicBezTo>
                  <a:cubicBezTo>
                    <a:pt x="16278" y="53639"/>
                    <a:pt x="15544" y="55673"/>
                    <a:pt x="15544" y="57742"/>
                  </a:cubicBezTo>
                  <a:cubicBezTo>
                    <a:pt x="15544" y="62779"/>
                    <a:pt x="19614" y="66848"/>
                    <a:pt x="24651" y="66848"/>
                  </a:cubicBezTo>
                  <a:cubicBezTo>
                    <a:pt x="29655" y="66848"/>
                    <a:pt x="33757" y="62779"/>
                    <a:pt x="33757" y="57742"/>
                  </a:cubicBezTo>
                  <a:cubicBezTo>
                    <a:pt x="33757" y="55673"/>
                    <a:pt x="33024" y="53639"/>
                    <a:pt x="31723" y="52038"/>
                  </a:cubicBezTo>
                  <a:cubicBezTo>
                    <a:pt x="31056" y="51204"/>
                    <a:pt x="30589" y="50270"/>
                    <a:pt x="30288" y="49269"/>
                  </a:cubicBezTo>
                  <a:lnTo>
                    <a:pt x="49302" y="49269"/>
                  </a:lnTo>
                  <a:lnTo>
                    <a:pt x="49302" y="8373"/>
                  </a:lnTo>
                  <a:cubicBezTo>
                    <a:pt x="49302" y="3736"/>
                    <a:pt x="45533" y="0"/>
                    <a:pt x="40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5512290" y="2698588"/>
              <a:ext cx="131276" cy="160000"/>
            </a:xfrm>
            <a:custGeom>
              <a:avLst/>
              <a:gdLst/>
              <a:ahLst/>
              <a:cxnLst/>
              <a:rect l="l" t="t" r="r" b="b"/>
              <a:pathLst>
                <a:path w="6572" h="8010" extrusionOk="0">
                  <a:moveTo>
                    <a:pt x="3497" y="1"/>
                  </a:moveTo>
                  <a:cubicBezTo>
                    <a:pt x="3476" y="1"/>
                    <a:pt x="3456" y="2"/>
                    <a:pt x="3436" y="4"/>
                  </a:cubicBezTo>
                  <a:cubicBezTo>
                    <a:pt x="3202" y="38"/>
                    <a:pt x="1601" y="3540"/>
                    <a:pt x="1601" y="3540"/>
                  </a:cubicBezTo>
                  <a:cubicBezTo>
                    <a:pt x="1601" y="3540"/>
                    <a:pt x="1735" y="1939"/>
                    <a:pt x="1568" y="1839"/>
                  </a:cubicBezTo>
                  <a:cubicBezTo>
                    <a:pt x="1544" y="1825"/>
                    <a:pt x="1509" y="1818"/>
                    <a:pt x="1467" y="1818"/>
                  </a:cubicBezTo>
                  <a:cubicBezTo>
                    <a:pt x="1215" y="1818"/>
                    <a:pt x="701" y="2039"/>
                    <a:pt x="701" y="2039"/>
                  </a:cubicBezTo>
                  <a:lnTo>
                    <a:pt x="0" y="5975"/>
                  </a:lnTo>
                  <a:lnTo>
                    <a:pt x="1935" y="8010"/>
                  </a:lnTo>
                  <a:lnTo>
                    <a:pt x="2936" y="6742"/>
                  </a:lnTo>
                  <a:cubicBezTo>
                    <a:pt x="2936" y="6742"/>
                    <a:pt x="6405" y="3573"/>
                    <a:pt x="6471" y="3407"/>
                  </a:cubicBezTo>
                  <a:cubicBezTo>
                    <a:pt x="6571" y="3240"/>
                    <a:pt x="6338" y="2940"/>
                    <a:pt x="6138" y="2940"/>
                  </a:cubicBezTo>
                  <a:cubicBezTo>
                    <a:pt x="5938" y="2940"/>
                    <a:pt x="4770" y="3774"/>
                    <a:pt x="4770" y="3774"/>
                  </a:cubicBezTo>
                  <a:cubicBezTo>
                    <a:pt x="4770" y="3774"/>
                    <a:pt x="6004" y="2339"/>
                    <a:pt x="6104" y="2139"/>
                  </a:cubicBezTo>
                  <a:cubicBezTo>
                    <a:pt x="6205" y="1906"/>
                    <a:pt x="5871" y="1605"/>
                    <a:pt x="5738" y="1605"/>
                  </a:cubicBezTo>
                  <a:cubicBezTo>
                    <a:pt x="5571" y="1605"/>
                    <a:pt x="4103" y="2906"/>
                    <a:pt x="4103" y="2906"/>
                  </a:cubicBezTo>
                  <a:cubicBezTo>
                    <a:pt x="4103" y="2906"/>
                    <a:pt x="5371" y="972"/>
                    <a:pt x="5371" y="738"/>
                  </a:cubicBezTo>
                  <a:cubicBezTo>
                    <a:pt x="5404" y="538"/>
                    <a:pt x="5037" y="371"/>
                    <a:pt x="4837" y="338"/>
                  </a:cubicBezTo>
                  <a:cubicBezTo>
                    <a:pt x="4834" y="337"/>
                    <a:pt x="4830" y="336"/>
                    <a:pt x="4826" y="336"/>
                  </a:cubicBezTo>
                  <a:cubicBezTo>
                    <a:pt x="4561" y="336"/>
                    <a:pt x="3102" y="2606"/>
                    <a:pt x="3102" y="2606"/>
                  </a:cubicBezTo>
                  <a:cubicBezTo>
                    <a:pt x="3102" y="2606"/>
                    <a:pt x="4036" y="438"/>
                    <a:pt x="4036" y="304"/>
                  </a:cubicBezTo>
                  <a:cubicBezTo>
                    <a:pt x="4036" y="181"/>
                    <a:pt x="3751" y="1"/>
                    <a:pt x="3497" y="1"/>
                  </a:cubicBezTo>
                  <a:close/>
                </a:path>
              </a:pathLst>
            </a:custGeom>
            <a:solidFill>
              <a:srgbClr val="CF9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4925257" y="2789276"/>
              <a:ext cx="635684" cy="436973"/>
            </a:xfrm>
            <a:custGeom>
              <a:avLst/>
              <a:gdLst/>
              <a:ahLst/>
              <a:cxnLst/>
              <a:rect l="l" t="t" r="r" b="b"/>
              <a:pathLst>
                <a:path w="31824" h="21876" extrusionOk="0">
                  <a:moveTo>
                    <a:pt x="29321" y="1"/>
                  </a:moveTo>
                  <a:cubicBezTo>
                    <a:pt x="19477" y="11310"/>
                    <a:pt x="10384" y="13313"/>
                    <a:pt x="5178" y="13313"/>
                  </a:cubicBezTo>
                  <a:cubicBezTo>
                    <a:pt x="2321" y="13313"/>
                    <a:pt x="634" y="12710"/>
                    <a:pt x="634" y="12710"/>
                  </a:cubicBezTo>
                  <a:lnTo>
                    <a:pt x="0" y="20549"/>
                  </a:lnTo>
                  <a:cubicBezTo>
                    <a:pt x="2598" y="21472"/>
                    <a:pt x="5045" y="21876"/>
                    <a:pt x="7336" y="21876"/>
                  </a:cubicBezTo>
                  <a:cubicBezTo>
                    <a:pt x="23348" y="21876"/>
                    <a:pt x="31823" y="2169"/>
                    <a:pt x="31823" y="2169"/>
                  </a:cubicBezTo>
                  <a:cubicBezTo>
                    <a:pt x="31823" y="2169"/>
                    <a:pt x="30689" y="68"/>
                    <a:pt x="29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5380353" y="4021310"/>
              <a:ext cx="133273" cy="97957"/>
            </a:xfrm>
            <a:custGeom>
              <a:avLst/>
              <a:gdLst/>
              <a:ahLst/>
              <a:cxnLst/>
              <a:rect l="l" t="t" r="r" b="b"/>
              <a:pathLst>
                <a:path w="6672" h="4904" extrusionOk="0">
                  <a:moveTo>
                    <a:pt x="3803" y="0"/>
                  </a:moveTo>
                  <a:lnTo>
                    <a:pt x="401" y="401"/>
                  </a:lnTo>
                  <a:lnTo>
                    <a:pt x="0" y="4037"/>
                  </a:lnTo>
                  <a:lnTo>
                    <a:pt x="6672" y="4904"/>
                  </a:lnTo>
                  <a:cubicBezTo>
                    <a:pt x="6672" y="4904"/>
                    <a:pt x="6005" y="2936"/>
                    <a:pt x="3369" y="2736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4737349" y="4077281"/>
              <a:ext cx="118632" cy="141942"/>
            </a:xfrm>
            <a:custGeom>
              <a:avLst/>
              <a:gdLst/>
              <a:ahLst/>
              <a:cxnLst/>
              <a:rect l="l" t="t" r="r" b="b"/>
              <a:pathLst>
                <a:path w="5939" h="7106" extrusionOk="0">
                  <a:moveTo>
                    <a:pt x="3770" y="0"/>
                  </a:moveTo>
                  <a:lnTo>
                    <a:pt x="1" y="3002"/>
                  </a:lnTo>
                  <a:lnTo>
                    <a:pt x="1902" y="7105"/>
                  </a:lnTo>
                  <a:lnTo>
                    <a:pt x="5938" y="7105"/>
                  </a:lnTo>
                  <a:cubicBezTo>
                    <a:pt x="5938" y="7105"/>
                    <a:pt x="5738" y="5905"/>
                    <a:pt x="3770" y="5771"/>
                  </a:cubicBezTo>
                  <a:cubicBezTo>
                    <a:pt x="4471" y="4103"/>
                    <a:pt x="5938" y="1735"/>
                    <a:pt x="5938" y="1735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4797315" y="3575542"/>
              <a:ext cx="338516" cy="547055"/>
            </a:xfrm>
            <a:custGeom>
              <a:avLst/>
              <a:gdLst/>
              <a:ahLst/>
              <a:cxnLst/>
              <a:rect l="l" t="t" r="r" b="b"/>
              <a:pathLst>
                <a:path w="16947" h="27387" extrusionOk="0">
                  <a:moveTo>
                    <a:pt x="4537" y="0"/>
                  </a:moveTo>
                  <a:cubicBezTo>
                    <a:pt x="4537" y="0"/>
                    <a:pt x="12577" y="9240"/>
                    <a:pt x="1" y="25185"/>
                  </a:cubicBezTo>
                  <a:cubicBezTo>
                    <a:pt x="668" y="27086"/>
                    <a:pt x="3403" y="27387"/>
                    <a:pt x="3403" y="27387"/>
                  </a:cubicBezTo>
                  <a:cubicBezTo>
                    <a:pt x="3403" y="27387"/>
                    <a:pt x="16946" y="18447"/>
                    <a:pt x="16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5145144" y="1779147"/>
              <a:ext cx="1419923" cy="1221371"/>
            </a:xfrm>
            <a:custGeom>
              <a:avLst/>
              <a:gdLst/>
              <a:ahLst/>
              <a:cxnLst/>
              <a:rect l="l" t="t" r="r" b="b"/>
              <a:pathLst>
                <a:path w="71085" h="61145" extrusionOk="0">
                  <a:moveTo>
                    <a:pt x="46233" y="0"/>
                  </a:moveTo>
                  <a:lnTo>
                    <a:pt x="6972" y="11509"/>
                  </a:lnTo>
                  <a:cubicBezTo>
                    <a:pt x="2535" y="12809"/>
                    <a:pt x="0" y="17479"/>
                    <a:pt x="1301" y="21916"/>
                  </a:cubicBezTo>
                  <a:lnTo>
                    <a:pt x="12809" y="61144"/>
                  </a:lnTo>
                  <a:lnTo>
                    <a:pt x="31489" y="55673"/>
                  </a:lnTo>
                  <a:cubicBezTo>
                    <a:pt x="30856" y="54673"/>
                    <a:pt x="30055" y="53772"/>
                    <a:pt x="29054" y="53072"/>
                  </a:cubicBezTo>
                  <a:cubicBezTo>
                    <a:pt x="27453" y="52004"/>
                    <a:pt x="26219" y="50370"/>
                    <a:pt x="25619" y="48368"/>
                  </a:cubicBezTo>
                  <a:cubicBezTo>
                    <a:pt x="24284" y="43732"/>
                    <a:pt x="26920" y="38861"/>
                    <a:pt x="31556" y="37494"/>
                  </a:cubicBezTo>
                  <a:cubicBezTo>
                    <a:pt x="32379" y="37251"/>
                    <a:pt x="33209" y="37135"/>
                    <a:pt x="34026" y="37135"/>
                  </a:cubicBezTo>
                  <a:cubicBezTo>
                    <a:pt x="37811" y="37135"/>
                    <a:pt x="41306" y="39618"/>
                    <a:pt x="42431" y="43431"/>
                  </a:cubicBezTo>
                  <a:cubicBezTo>
                    <a:pt x="42998" y="45433"/>
                    <a:pt x="42864" y="47468"/>
                    <a:pt x="42097" y="49269"/>
                  </a:cubicBezTo>
                  <a:cubicBezTo>
                    <a:pt x="41630" y="50370"/>
                    <a:pt x="41430" y="51571"/>
                    <a:pt x="41463" y="52738"/>
                  </a:cubicBezTo>
                  <a:lnTo>
                    <a:pt x="60110" y="47267"/>
                  </a:lnTo>
                  <a:lnTo>
                    <a:pt x="54673" y="28688"/>
                  </a:lnTo>
                  <a:cubicBezTo>
                    <a:pt x="55773" y="28688"/>
                    <a:pt x="56874" y="28888"/>
                    <a:pt x="57942" y="29321"/>
                  </a:cubicBezTo>
                  <a:cubicBezTo>
                    <a:pt x="59013" y="29758"/>
                    <a:pt x="60168" y="29994"/>
                    <a:pt x="61349" y="29994"/>
                  </a:cubicBezTo>
                  <a:cubicBezTo>
                    <a:pt x="62153" y="29994"/>
                    <a:pt x="62969" y="29885"/>
                    <a:pt x="63779" y="29655"/>
                  </a:cubicBezTo>
                  <a:cubicBezTo>
                    <a:pt x="68416" y="28287"/>
                    <a:pt x="71084" y="23417"/>
                    <a:pt x="69717" y="18780"/>
                  </a:cubicBezTo>
                  <a:cubicBezTo>
                    <a:pt x="68592" y="14967"/>
                    <a:pt x="65097" y="12485"/>
                    <a:pt x="61312" y="12485"/>
                  </a:cubicBezTo>
                  <a:cubicBezTo>
                    <a:pt x="60496" y="12485"/>
                    <a:pt x="59665" y="12600"/>
                    <a:pt x="58842" y="12843"/>
                  </a:cubicBezTo>
                  <a:cubicBezTo>
                    <a:pt x="56841" y="13443"/>
                    <a:pt x="55206" y="14677"/>
                    <a:pt x="54106" y="16279"/>
                  </a:cubicBezTo>
                  <a:cubicBezTo>
                    <a:pt x="53472" y="17213"/>
                    <a:pt x="52638" y="17980"/>
                    <a:pt x="51704" y="18580"/>
                  </a:cubicBezTo>
                  <a:lnTo>
                    <a:pt x="462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4819308" y="2602707"/>
              <a:ext cx="347845" cy="296529"/>
            </a:xfrm>
            <a:custGeom>
              <a:avLst/>
              <a:gdLst/>
              <a:ahLst/>
              <a:cxnLst/>
              <a:rect l="l" t="t" r="r" b="b"/>
              <a:pathLst>
                <a:path w="17414" h="14845" extrusionOk="0">
                  <a:moveTo>
                    <a:pt x="2136" y="14845"/>
                  </a:moveTo>
                  <a:cubicBezTo>
                    <a:pt x="2136" y="14845"/>
                    <a:pt x="601" y="13144"/>
                    <a:pt x="301" y="9641"/>
                  </a:cubicBezTo>
                  <a:cubicBezTo>
                    <a:pt x="1" y="6172"/>
                    <a:pt x="301" y="3470"/>
                    <a:pt x="1268" y="2803"/>
                  </a:cubicBezTo>
                  <a:cubicBezTo>
                    <a:pt x="2236" y="2136"/>
                    <a:pt x="3403" y="2803"/>
                    <a:pt x="3403" y="2803"/>
                  </a:cubicBezTo>
                  <a:cubicBezTo>
                    <a:pt x="3403" y="2803"/>
                    <a:pt x="3570" y="1068"/>
                    <a:pt x="4837" y="868"/>
                  </a:cubicBezTo>
                  <a:cubicBezTo>
                    <a:pt x="6105" y="668"/>
                    <a:pt x="6372" y="1635"/>
                    <a:pt x="6372" y="1635"/>
                  </a:cubicBezTo>
                  <a:cubicBezTo>
                    <a:pt x="6372" y="1635"/>
                    <a:pt x="6672" y="1"/>
                    <a:pt x="8407" y="1"/>
                  </a:cubicBezTo>
                  <a:cubicBezTo>
                    <a:pt x="10141" y="1"/>
                    <a:pt x="10742" y="1735"/>
                    <a:pt x="12476" y="1635"/>
                  </a:cubicBezTo>
                  <a:cubicBezTo>
                    <a:pt x="14211" y="1535"/>
                    <a:pt x="17213" y="2136"/>
                    <a:pt x="17313" y="3970"/>
                  </a:cubicBezTo>
                  <a:cubicBezTo>
                    <a:pt x="17413" y="5805"/>
                    <a:pt x="12843" y="7406"/>
                    <a:pt x="12843" y="740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4831313" y="2677235"/>
              <a:ext cx="271860" cy="279031"/>
            </a:xfrm>
            <a:custGeom>
              <a:avLst/>
              <a:gdLst/>
              <a:ahLst/>
              <a:cxnLst/>
              <a:rect l="l" t="t" r="r" b="b"/>
              <a:pathLst>
                <a:path w="13610" h="13969" extrusionOk="0">
                  <a:moveTo>
                    <a:pt x="10773" y="0"/>
                  </a:moveTo>
                  <a:cubicBezTo>
                    <a:pt x="7907" y="0"/>
                    <a:pt x="3024" y="1805"/>
                    <a:pt x="1835" y="4476"/>
                  </a:cubicBezTo>
                  <a:cubicBezTo>
                    <a:pt x="1835" y="4476"/>
                    <a:pt x="0" y="12882"/>
                    <a:pt x="3469" y="13649"/>
                  </a:cubicBezTo>
                  <a:cubicBezTo>
                    <a:pt x="4467" y="13870"/>
                    <a:pt x="5570" y="13969"/>
                    <a:pt x="6661" y="13969"/>
                  </a:cubicBezTo>
                  <a:cubicBezTo>
                    <a:pt x="9360" y="13969"/>
                    <a:pt x="11982" y="13361"/>
                    <a:pt x="12743" y="12481"/>
                  </a:cubicBezTo>
                  <a:cubicBezTo>
                    <a:pt x="13510" y="11614"/>
                    <a:pt x="13610" y="2841"/>
                    <a:pt x="12843" y="806"/>
                  </a:cubicBezTo>
                  <a:cubicBezTo>
                    <a:pt x="12634" y="253"/>
                    <a:pt x="11844" y="0"/>
                    <a:pt x="10773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4827298" y="2622043"/>
              <a:ext cx="281887" cy="231231"/>
            </a:xfrm>
            <a:custGeom>
              <a:avLst/>
              <a:gdLst/>
              <a:ahLst/>
              <a:cxnLst/>
              <a:rect l="l" t="t" r="r" b="b"/>
              <a:pathLst>
                <a:path w="14112" h="11576" extrusionOk="0">
                  <a:moveTo>
                    <a:pt x="1068" y="9740"/>
                  </a:moveTo>
                  <a:cubicBezTo>
                    <a:pt x="1068" y="9740"/>
                    <a:pt x="4237" y="11575"/>
                    <a:pt x="5305" y="10241"/>
                  </a:cubicBezTo>
                  <a:cubicBezTo>
                    <a:pt x="6372" y="8873"/>
                    <a:pt x="5305" y="5104"/>
                    <a:pt x="5305" y="5104"/>
                  </a:cubicBezTo>
                  <a:cubicBezTo>
                    <a:pt x="5305" y="5104"/>
                    <a:pt x="12110" y="6105"/>
                    <a:pt x="14111" y="3870"/>
                  </a:cubicBezTo>
                  <a:cubicBezTo>
                    <a:pt x="13310" y="0"/>
                    <a:pt x="4738" y="2769"/>
                    <a:pt x="4738" y="2769"/>
                  </a:cubicBezTo>
                  <a:cubicBezTo>
                    <a:pt x="4738" y="2769"/>
                    <a:pt x="1" y="4403"/>
                    <a:pt x="1068" y="974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4846894" y="2783963"/>
              <a:ext cx="67056" cy="68614"/>
            </a:xfrm>
            <a:custGeom>
              <a:avLst/>
              <a:gdLst/>
              <a:ahLst/>
              <a:cxnLst/>
              <a:rect l="l" t="t" r="r" b="b"/>
              <a:pathLst>
                <a:path w="3357" h="3435" extrusionOk="0">
                  <a:moveTo>
                    <a:pt x="1742" y="1"/>
                  </a:moveTo>
                  <a:cubicBezTo>
                    <a:pt x="863" y="1"/>
                    <a:pt x="1" y="720"/>
                    <a:pt x="755" y="2902"/>
                  </a:cubicBezTo>
                  <a:cubicBezTo>
                    <a:pt x="1085" y="3309"/>
                    <a:pt x="1488" y="3435"/>
                    <a:pt x="1860" y="3435"/>
                  </a:cubicBezTo>
                  <a:cubicBezTo>
                    <a:pt x="2465" y="3435"/>
                    <a:pt x="2989" y="3102"/>
                    <a:pt x="2989" y="3102"/>
                  </a:cubicBezTo>
                  <a:cubicBezTo>
                    <a:pt x="2989" y="3102"/>
                    <a:pt x="3356" y="1835"/>
                    <a:pt x="3056" y="767"/>
                  </a:cubicBezTo>
                  <a:cubicBezTo>
                    <a:pt x="2948" y="335"/>
                    <a:pt x="2341" y="1"/>
                    <a:pt x="1742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4883269" y="2906551"/>
              <a:ext cx="142622" cy="139885"/>
            </a:xfrm>
            <a:custGeom>
              <a:avLst/>
              <a:gdLst/>
              <a:ahLst/>
              <a:cxnLst/>
              <a:rect l="l" t="t" r="r" b="b"/>
              <a:pathLst>
                <a:path w="7140" h="7003" extrusionOk="0">
                  <a:moveTo>
                    <a:pt x="1" y="1"/>
                  </a:moveTo>
                  <a:lnTo>
                    <a:pt x="1" y="4270"/>
                  </a:lnTo>
                  <a:cubicBezTo>
                    <a:pt x="1" y="4270"/>
                    <a:pt x="1516" y="7003"/>
                    <a:pt x="3957" y="7003"/>
                  </a:cubicBezTo>
                  <a:cubicBezTo>
                    <a:pt x="4102" y="7003"/>
                    <a:pt x="4252" y="6993"/>
                    <a:pt x="4404" y="6972"/>
                  </a:cubicBezTo>
                  <a:cubicBezTo>
                    <a:pt x="7139" y="6572"/>
                    <a:pt x="6639" y="4737"/>
                    <a:pt x="6639" y="4737"/>
                  </a:cubicBezTo>
                  <a:lnTo>
                    <a:pt x="6672" y="1"/>
                  </a:ln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5413672" y="2501293"/>
              <a:ext cx="119211" cy="163415"/>
            </a:xfrm>
            <a:custGeom>
              <a:avLst/>
              <a:gdLst/>
              <a:ahLst/>
              <a:cxnLst/>
              <a:rect l="l" t="t" r="r" b="b"/>
              <a:pathLst>
                <a:path w="5968" h="8181" extrusionOk="0">
                  <a:moveTo>
                    <a:pt x="2355" y="0"/>
                  </a:moveTo>
                  <a:cubicBezTo>
                    <a:pt x="2278" y="0"/>
                    <a:pt x="2201" y="13"/>
                    <a:pt x="2135" y="41"/>
                  </a:cubicBezTo>
                  <a:cubicBezTo>
                    <a:pt x="1902" y="141"/>
                    <a:pt x="1234" y="3910"/>
                    <a:pt x="1234" y="3910"/>
                  </a:cubicBezTo>
                  <a:cubicBezTo>
                    <a:pt x="1234" y="3910"/>
                    <a:pt x="934" y="2343"/>
                    <a:pt x="767" y="2276"/>
                  </a:cubicBezTo>
                  <a:cubicBezTo>
                    <a:pt x="762" y="2275"/>
                    <a:pt x="755" y="2274"/>
                    <a:pt x="749" y="2274"/>
                  </a:cubicBezTo>
                  <a:cubicBezTo>
                    <a:pt x="560" y="2274"/>
                    <a:pt x="0" y="2709"/>
                    <a:pt x="0" y="2709"/>
                  </a:cubicBezTo>
                  <a:lnTo>
                    <a:pt x="300" y="6679"/>
                  </a:lnTo>
                  <a:lnTo>
                    <a:pt x="2669" y="8180"/>
                  </a:lnTo>
                  <a:lnTo>
                    <a:pt x="3336" y="6679"/>
                  </a:lnTo>
                  <a:cubicBezTo>
                    <a:pt x="3336" y="6679"/>
                    <a:pt x="5871" y="2743"/>
                    <a:pt x="5938" y="2543"/>
                  </a:cubicBezTo>
                  <a:cubicBezTo>
                    <a:pt x="5967" y="2396"/>
                    <a:pt x="5712" y="2197"/>
                    <a:pt x="5537" y="2197"/>
                  </a:cubicBezTo>
                  <a:cubicBezTo>
                    <a:pt x="5513" y="2197"/>
                    <a:pt x="5491" y="2201"/>
                    <a:pt x="5471" y="2209"/>
                  </a:cubicBezTo>
                  <a:cubicBezTo>
                    <a:pt x="5304" y="2242"/>
                    <a:pt x="4370" y="3343"/>
                    <a:pt x="4370" y="3343"/>
                  </a:cubicBezTo>
                  <a:cubicBezTo>
                    <a:pt x="4370" y="3343"/>
                    <a:pt x="5204" y="1642"/>
                    <a:pt x="5237" y="1409"/>
                  </a:cubicBezTo>
                  <a:cubicBezTo>
                    <a:pt x="5268" y="1192"/>
                    <a:pt x="4927" y="1005"/>
                    <a:pt x="4771" y="1005"/>
                  </a:cubicBezTo>
                  <a:cubicBezTo>
                    <a:pt x="4758" y="1005"/>
                    <a:pt x="4747" y="1006"/>
                    <a:pt x="4737" y="1008"/>
                  </a:cubicBezTo>
                  <a:cubicBezTo>
                    <a:pt x="4604" y="1042"/>
                    <a:pt x="3503" y="2709"/>
                    <a:pt x="3503" y="2709"/>
                  </a:cubicBezTo>
                  <a:cubicBezTo>
                    <a:pt x="3503" y="2709"/>
                    <a:pt x="4237" y="508"/>
                    <a:pt x="4203" y="274"/>
                  </a:cubicBezTo>
                  <a:cubicBezTo>
                    <a:pt x="4137" y="41"/>
                    <a:pt x="3770" y="8"/>
                    <a:pt x="3536" y="8"/>
                  </a:cubicBezTo>
                  <a:cubicBezTo>
                    <a:pt x="3336" y="8"/>
                    <a:pt x="2469" y="2643"/>
                    <a:pt x="2469" y="2643"/>
                  </a:cubicBezTo>
                  <a:cubicBezTo>
                    <a:pt x="2469" y="2643"/>
                    <a:pt x="2836" y="308"/>
                    <a:pt x="2769" y="174"/>
                  </a:cubicBezTo>
                  <a:cubicBezTo>
                    <a:pt x="2745" y="79"/>
                    <a:pt x="2550" y="0"/>
                    <a:pt x="2355" y="0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7216719" y="3546219"/>
              <a:ext cx="146616" cy="97338"/>
            </a:xfrm>
            <a:custGeom>
              <a:avLst/>
              <a:gdLst/>
              <a:ahLst/>
              <a:cxnLst/>
              <a:rect l="l" t="t" r="r" b="b"/>
              <a:pathLst>
                <a:path w="7340" h="4873" extrusionOk="0">
                  <a:moveTo>
                    <a:pt x="3837" y="1"/>
                  </a:moveTo>
                  <a:cubicBezTo>
                    <a:pt x="3837" y="1"/>
                    <a:pt x="3203" y="301"/>
                    <a:pt x="3170" y="468"/>
                  </a:cubicBezTo>
                  <a:cubicBezTo>
                    <a:pt x="3136" y="634"/>
                    <a:pt x="4370" y="1502"/>
                    <a:pt x="4370" y="1502"/>
                  </a:cubicBezTo>
                  <a:cubicBezTo>
                    <a:pt x="4370" y="1502"/>
                    <a:pt x="1475" y="715"/>
                    <a:pt x="871" y="715"/>
                  </a:cubicBezTo>
                  <a:cubicBezTo>
                    <a:pt x="817" y="715"/>
                    <a:pt x="782" y="721"/>
                    <a:pt x="768" y="734"/>
                  </a:cubicBezTo>
                  <a:cubicBezTo>
                    <a:pt x="601" y="868"/>
                    <a:pt x="534" y="1235"/>
                    <a:pt x="634" y="1302"/>
                  </a:cubicBezTo>
                  <a:cubicBezTo>
                    <a:pt x="735" y="1402"/>
                    <a:pt x="2803" y="2035"/>
                    <a:pt x="2803" y="2035"/>
                  </a:cubicBezTo>
                  <a:cubicBezTo>
                    <a:pt x="2803" y="2035"/>
                    <a:pt x="1322" y="1838"/>
                    <a:pt x="594" y="1838"/>
                  </a:cubicBezTo>
                  <a:cubicBezTo>
                    <a:pt x="375" y="1838"/>
                    <a:pt x="224" y="1856"/>
                    <a:pt x="201" y="1902"/>
                  </a:cubicBezTo>
                  <a:cubicBezTo>
                    <a:pt x="101" y="2069"/>
                    <a:pt x="1" y="2402"/>
                    <a:pt x="167" y="2536"/>
                  </a:cubicBezTo>
                  <a:cubicBezTo>
                    <a:pt x="334" y="2669"/>
                    <a:pt x="2436" y="2903"/>
                    <a:pt x="2436" y="2903"/>
                  </a:cubicBezTo>
                  <a:cubicBezTo>
                    <a:pt x="2436" y="2903"/>
                    <a:pt x="634" y="3170"/>
                    <a:pt x="534" y="3270"/>
                  </a:cubicBezTo>
                  <a:cubicBezTo>
                    <a:pt x="468" y="3370"/>
                    <a:pt x="468" y="3803"/>
                    <a:pt x="701" y="3870"/>
                  </a:cubicBezTo>
                  <a:cubicBezTo>
                    <a:pt x="901" y="3903"/>
                    <a:pt x="2636" y="3903"/>
                    <a:pt x="2636" y="3903"/>
                  </a:cubicBezTo>
                  <a:cubicBezTo>
                    <a:pt x="2636" y="3903"/>
                    <a:pt x="1368" y="4237"/>
                    <a:pt x="1235" y="4370"/>
                  </a:cubicBezTo>
                  <a:cubicBezTo>
                    <a:pt x="1135" y="4471"/>
                    <a:pt x="1202" y="4837"/>
                    <a:pt x="1368" y="4871"/>
                  </a:cubicBezTo>
                  <a:cubicBezTo>
                    <a:pt x="1373" y="4872"/>
                    <a:pt x="1381" y="4872"/>
                    <a:pt x="1393" y="4872"/>
                  </a:cubicBezTo>
                  <a:cubicBezTo>
                    <a:pt x="1778" y="4872"/>
                    <a:pt x="5838" y="4337"/>
                    <a:pt x="5838" y="4337"/>
                  </a:cubicBezTo>
                  <a:lnTo>
                    <a:pt x="7339" y="4404"/>
                  </a:lnTo>
                  <a:lnTo>
                    <a:pt x="7039" y="1835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4702033" y="2991845"/>
              <a:ext cx="433797" cy="518531"/>
            </a:xfrm>
            <a:custGeom>
              <a:avLst/>
              <a:gdLst/>
              <a:ahLst/>
              <a:cxnLst/>
              <a:rect l="l" t="t" r="r" b="b"/>
              <a:pathLst>
                <a:path w="21717" h="25959" extrusionOk="0">
                  <a:moveTo>
                    <a:pt x="9074" y="0"/>
                  </a:moveTo>
                  <a:cubicBezTo>
                    <a:pt x="9074" y="0"/>
                    <a:pt x="1" y="4704"/>
                    <a:pt x="7706" y="25786"/>
                  </a:cubicBezTo>
                  <a:cubicBezTo>
                    <a:pt x="8950" y="25907"/>
                    <a:pt x="10151" y="25958"/>
                    <a:pt x="11293" y="25958"/>
                  </a:cubicBezTo>
                  <a:cubicBezTo>
                    <a:pt x="17348" y="25958"/>
                    <a:pt x="21716" y="24518"/>
                    <a:pt x="21716" y="24518"/>
                  </a:cubicBezTo>
                  <a:cubicBezTo>
                    <a:pt x="21716" y="24518"/>
                    <a:pt x="20249" y="12343"/>
                    <a:pt x="19481" y="7639"/>
                  </a:cubicBezTo>
                  <a:cubicBezTo>
                    <a:pt x="18714" y="2969"/>
                    <a:pt x="15745" y="0"/>
                    <a:pt x="15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4925257" y="2624141"/>
              <a:ext cx="549732" cy="546896"/>
            </a:xfrm>
            <a:custGeom>
              <a:avLst/>
              <a:gdLst/>
              <a:ahLst/>
              <a:cxnLst/>
              <a:rect l="l" t="t" r="r" b="b"/>
              <a:pathLst>
                <a:path w="27521" h="27379" extrusionOk="0">
                  <a:moveTo>
                    <a:pt x="24841" y="1"/>
                  </a:moveTo>
                  <a:cubicBezTo>
                    <a:pt x="24743" y="1"/>
                    <a:pt x="24647" y="10"/>
                    <a:pt x="24551" y="29"/>
                  </a:cubicBezTo>
                  <a:cubicBezTo>
                    <a:pt x="15308" y="18604"/>
                    <a:pt x="2974" y="19590"/>
                    <a:pt x="459" y="19590"/>
                  </a:cubicBezTo>
                  <a:cubicBezTo>
                    <a:pt x="161" y="19590"/>
                    <a:pt x="0" y="19576"/>
                    <a:pt x="0" y="19576"/>
                  </a:cubicBezTo>
                  <a:lnTo>
                    <a:pt x="0" y="19576"/>
                  </a:lnTo>
                  <a:lnTo>
                    <a:pt x="1335" y="27281"/>
                  </a:lnTo>
                  <a:cubicBezTo>
                    <a:pt x="2075" y="27347"/>
                    <a:pt x="2795" y="27378"/>
                    <a:pt x="3495" y="27378"/>
                  </a:cubicBezTo>
                  <a:cubicBezTo>
                    <a:pt x="23565" y="27378"/>
                    <a:pt x="27520" y="1496"/>
                    <a:pt x="27520" y="1496"/>
                  </a:cubicBezTo>
                  <a:cubicBezTo>
                    <a:pt x="27520" y="1496"/>
                    <a:pt x="26111" y="1"/>
                    <a:pt x="24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4855962" y="3481579"/>
              <a:ext cx="739614" cy="556983"/>
            </a:xfrm>
            <a:custGeom>
              <a:avLst/>
              <a:gdLst/>
              <a:ahLst/>
              <a:cxnLst/>
              <a:rect l="l" t="t" r="r" b="b"/>
              <a:pathLst>
                <a:path w="37027" h="27884" extrusionOk="0">
                  <a:moveTo>
                    <a:pt x="14010" y="1"/>
                  </a:moveTo>
                  <a:lnTo>
                    <a:pt x="0" y="1269"/>
                  </a:lnTo>
                  <a:cubicBezTo>
                    <a:pt x="51" y="6802"/>
                    <a:pt x="3945" y="9399"/>
                    <a:pt x="8993" y="9399"/>
                  </a:cubicBezTo>
                  <a:cubicBezTo>
                    <a:pt x="10580" y="9399"/>
                    <a:pt x="12280" y="9143"/>
                    <a:pt x="14010" y="8641"/>
                  </a:cubicBezTo>
                  <a:cubicBezTo>
                    <a:pt x="21015" y="9575"/>
                    <a:pt x="26886" y="12410"/>
                    <a:pt x="26486" y="27454"/>
                  </a:cubicBezTo>
                  <a:cubicBezTo>
                    <a:pt x="27031" y="27776"/>
                    <a:pt x="27627" y="27884"/>
                    <a:pt x="28181" y="27884"/>
                  </a:cubicBezTo>
                  <a:cubicBezTo>
                    <a:pt x="29288" y="27884"/>
                    <a:pt x="30222" y="27454"/>
                    <a:pt x="30222" y="27454"/>
                  </a:cubicBezTo>
                  <a:cubicBezTo>
                    <a:pt x="30222" y="27454"/>
                    <a:pt x="37027" y="2203"/>
                    <a:pt x="14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7675151" y="3000514"/>
              <a:ext cx="682985" cy="752278"/>
            </a:xfrm>
            <a:custGeom>
              <a:avLst/>
              <a:gdLst/>
              <a:ahLst/>
              <a:cxnLst/>
              <a:rect l="l" t="t" r="r" b="b"/>
              <a:pathLst>
                <a:path w="34192" h="37661" extrusionOk="0">
                  <a:moveTo>
                    <a:pt x="3470" y="11508"/>
                  </a:moveTo>
                  <a:cubicBezTo>
                    <a:pt x="1135" y="10207"/>
                    <a:pt x="0" y="7038"/>
                    <a:pt x="1034" y="4537"/>
                  </a:cubicBezTo>
                  <a:cubicBezTo>
                    <a:pt x="1168" y="4203"/>
                    <a:pt x="1368" y="3836"/>
                    <a:pt x="1735" y="3636"/>
                  </a:cubicBezTo>
                  <a:cubicBezTo>
                    <a:pt x="2536" y="3202"/>
                    <a:pt x="3436" y="3936"/>
                    <a:pt x="4270" y="4337"/>
                  </a:cubicBezTo>
                  <a:cubicBezTo>
                    <a:pt x="6272" y="5271"/>
                    <a:pt x="8573" y="4003"/>
                    <a:pt x="10374" y="2702"/>
                  </a:cubicBezTo>
                  <a:cubicBezTo>
                    <a:pt x="12142" y="1434"/>
                    <a:pt x="14244" y="0"/>
                    <a:pt x="16379" y="601"/>
                  </a:cubicBezTo>
                  <a:cubicBezTo>
                    <a:pt x="17980" y="1034"/>
                    <a:pt x="19047" y="2502"/>
                    <a:pt x="19748" y="4003"/>
                  </a:cubicBezTo>
                  <a:cubicBezTo>
                    <a:pt x="20448" y="5504"/>
                    <a:pt x="20915" y="7139"/>
                    <a:pt x="21916" y="8439"/>
                  </a:cubicBezTo>
                  <a:cubicBezTo>
                    <a:pt x="23050" y="9941"/>
                    <a:pt x="24785" y="10875"/>
                    <a:pt x="26319" y="11975"/>
                  </a:cubicBezTo>
                  <a:cubicBezTo>
                    <a:pt x="29888" y="14611"/>
                    <a:pt x="32557" y="18580"/>
                    <a:pt x="33391" y="22950"/>
                  </a:cubicBezTo>
                  <a:cubicBezTo>
                    <a:pt x="34192" y="27320"/>
                    <a:pt x="33024" y="32090"/>
                    <a:pt x="30055" y="35425"/>
                  </a:cubicBezTo>
                  <a:cubicBezTo>
                    <a:pt x="29355" y="36226"/>
                    <a:pt x="28521" y="36960"/>
                    <a:pt x="27520" y="37327"/>
                  </a:cubicBezTo>
                  <a:cubicBezTo>
                    <a:pt x="26753" y="37594"/>
                    <a:pt x="25919" y="37660"/>
                    <a:pt x="25085" y="37627"/>
                  </a:cubicBezTo>
                  <a:cubicBezTo>
                    <a:pt x="23184" y="37560"/>
                    <a:pt x="21316" y="37127"/>
                    <a:pt x="19514" y="36593"/>
                  </a:cubicBezTo>
                  <a:cubicBezTo>
                    <a:pt x="16779" y="35759"/>
                    <a:pt x="14044" y="34558"/>
                    <a:pt x="12176" y="32390"/>
                  </a:cubicBezTo>
                  <a:cubicBezTo>
                    <a:pt x="10875" y="30822"/>
                    <a:pt x="10074" y="28887"/>
                    <a:pt x="9541" y="26919"/>
                  </a:cubicBezTo>
                  <a:cubicBezTo>
                    <a:pt x="8840" y="24351"/>
                    <a:pt x="8540" y="21682"/>
                    <a:pt x="8607" y="19014"/>
                  </a:cubicBezTo>
                  <a:cubicBezTo>
                    <a:pt x="8707" y="16812"/>
                    <a:pt x="9040" y="14544"/>
                    <a:pt x="8406" y="12409"/>
                  </a:cubicBezTo>
                </a:path>
              </a:pathLst>
            </a:custGeom>
            <a:solidFill>
              <a:srgbClr val="3E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7721134" y="3120945"/>
              <a:ext cx="235226" cy="270042"/>
            </a:xfrm>
            <a:custGeom>
              <a:avLst/>
              <a:gdLst/>
              <a:ahLst/>
              <a:cxnLst/>
              <a:rect l="l" t="t" r="r" b="b"/>
              <a:pathLst>
                <a:path w="11776" h="13519" extrusionOk="0">
                  <a:moveTo>
                    <a:pt x="6568" y="1"/>
                  </a:moveTo>
                  <a:cubicBezTo>
                    <a:pt x="4972" y="1"/>
                    <a:pt x="3291" y="526"/>
                    <a:pt x="2068" y="1476"/>
                  </a:cubicBezTo>
                  <a:cubicBezTo>
                    <a:pt x="234" y="2877"/>
                    <a:pt x="0" y="11784"/>
                    <a:pt x="1601" y="12985"/>
                  </a:cubicBezTo>
                  <a:cubicBezTo>
                    <a:pt x="2146" y="13385"/>
                    <a:pt x="3328" y="13518"/>
                    <a:pt x="4663" y="13518"/>
                  </a:cubicBezTo>
                  <a:cubicBezTo>
                    <a:pt x="7331" y="13518"/>
                    <a:pt x="10608" y="12985"/>
                    <a:pt x="10608" y="12985"/>
                  </a:cubicBezTo>
                  <a:cubicBezTo>
                    <a:pt x="10608" y="12985"/>
                    <a:pt x="11775" y="7914"/>
                    <a:pt x="11308" y="3645"/>
                  </a:cubicBezTo>
                  <a:cubicBezTo>
                    <a:pt x="11031" y="1113"/>
                    <a:pt x="8890" y="1"/>
                    <a:pt x="6568" y="1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7725129" y="3084470"/>
              <a:ext cx="306516" cy="198571"/>
            </a:xfrm>
            <a:custGeom>
              <a:avLst/>
              <a:gdLst/>
              <a:ahLst/>
              <a:cxnLst/>
              <a:rect l="l" t="t" r="r" b="b"/>
              <a:pathLst>
                <a:path w="15345" h="9941" extrusionOk="0">
                  <a:moveTo>
                    <a:pt x="0" y="2368"/>
                  </a:moveTo>
                  <a:cubicBezTo>
                    <a:pt x="1134" y="5204"/>
                    <a:pt x="3569" y="7372"/>
                    <a:pt x="6405" y="8540"/>
                  </a:cubicBezTo>
                  <a:cubicBezTo>
                    <a:pt x="9207" y="9707"/>
                    <a:pt x="12309" y="9941"/>
                    <a:pt x="15344" y="9607"/>
                  </a:cubicBezTo>
                  <a:cubicBezTo>
                    <a:pt x="14544" y="6471"/>
                    <a:pt x="12476" y="3703"/>
                    <a:pt x="9707" y="2068"/>
                  </a:cubicBezTo>
                  <a:cubicBezTo>
                    <a:pt x="6905" y="434"/>
                    <a:pt x="3469" y="0"/>
                    <a:pt x="367" y="834"/>
                  </a:cubicBezTo>
                </a:path>
              </a:pathLst>
            </a:custGeom>
            <a:solidFill>
              <a:srgbClr val="3E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7833734" y="3301022"/>
              <a:ext cx="121288" cy="121947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5571" y="0"/>
                  </a:moveTo>
                  <a:lnTo>
                    <a:pt x="0" y="3369"/>
                  </a:lnTo>
                  <a:lnTo>
                    <a:pt x="934" y="6105"/>
                  </a:lnTo>
                  <a:lnTo>
                    <a:pt x="6071" y="5037"/>
                  </a:lnTo>
                  <a:lnTo>
                    <a:pt x="5571" y="0"/>
                  </a:ln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7895118" y="3235703"/>
              <a:ext cx="79221" cy="75985"/>
            </a:xfrm>
            <a:custGeom>
              <a:avLst/>
              <a:gdLst/>
              <a:ahLst/>
              <a:cxnLst/>
              <a:rect l="l" t="t" r="r" b="b"/>
              <a:pathLst>
                <a:path w="3966" h="3804" extrusionOk="0">
                  <a:moveTo>
                    <a:pt x="1366" y="1"/>
                  </a:moveTo>
                  <a:cubicBezTo>
                    <a:pt x="0" y="1"/>
                    <a:pt x="263" y="2169"/>
                    <a:pt x="263" y="2169"/>
                  </a:cubicBezTo>
                  <a:lnTo>
                    <a:pt x="1397" y="3804"/>
                  </a:lnTo>
                  <a:cubicBezTo>
                    <a:pt x="3966" y="3470"/>
                    <a:pt x="2798" y="35"/>
                    <a:pt x="1397" y="1"/>
                  </a:cubicBezTo>
                  <a:cubicBezTo>
                    <a:pt x="1387" y="1"/>
                    <a:pt x="1376" y="1"/>
                    <a:pt x="1366" y="1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7800416" y="3401638"/>
              <a:ext cx="399140" cy="395125"/>
            </a:xfrm>
            <a:custGeom>
              <a:avLst/>
              <a:gdLst/>
              <a:ahLst/>
              <a:cxnLst/>
              <a:rect l="l" t="t" r="r" b="b"/>
              <a:pathLst>
                <a:path w="19982" h="19781" extrusionOk="0">
                  <a:moveTo>
                    <a:pt x="7739" y="0"/>
                  </a:moveTo>
                  <a:lnTo>
                    <a:pt x="2602" y="1068"/>
                  </a:lnTo>
                  <a:cubicBezTo>
                    <a:pt x="2602" y="1068"/>
                    <a:pt x="1" y="10841"/>
                    <a:pt x="4404" y="13143"/>
                  </a:cubicBezTo>
                  <a:cubicBezTo>
                    <a:pt x="7706" y="14877"/>
                    <a:pt x="10208" y="19781"/>
                    <a:pt x="10208" y="19781"/>
                  </a:cubicBezTo>
                  <a:lnTo>
                    <a:pt x="19982" y="14877"/>
                  </a:lnTo>
                  <a:cubicBezTo>
                    <a:pt x="19982" y="14877"/>
                    <a:pt x="18847" y="11442"/>
                    <a:pt x="15412" y="6605"/>
                  </a:cubicBezTo>
                  <a:cubicBezTo>
                    <a:pt x="11676" y="1368"/>
                    <a:pt x="7739" y="0"/>
                    <a:pt x="7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7776425" y="3749447"/>
              <a:ext cx="331845" cy="309193"/>
            </a:xfrm>
            <a:custGeom>
              <a:avLst/>
              <a:gdLst/>
              <a:ahLst/>
              <a:cxnLst/>
              <a:rect l="l" t="t" r="r" b="b"/>
              <a:pathLst>
                <a:path w="16613" h="15479" extrusionOk="0">
                  <a:moveTo>
                    <a:pt x="12309" y="1"/>
                  </a:moveTo>
                  <a:cubicBezTo>
                    <a:pt x="11375" y="1"/>
                    <a:pt x="1001" y="2469"/>
                    <a:pt x="501" y="7106"/>
                  </a:cubicBezTo>
                  <a:cubicBezTo>
                    <a:pt x="1" y="11709"/>
                    <a:pt x="14478" y="15478"/>
                    <a:pt x="14478" y="15478"/>
                  </a:cubicBezTo>
                  <a:lnTo>
                    <a:pt x="16613" y="12743"/>
                  </a:lnTo>
                  <a:lnTo>
                    <a:pt x="9374" y="7739"/>
                  </a:lnTo>
                  <a:lnTo>
                    <a:pt x="123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7642491" y="3698810"/>
              <a:ext cx="607699" cy="425787"/>
            </a:xfrm>
            <a:custGeom>
              <a:avLst/>
              <a:gdLst/>
              <a:ahLst/>
              <a:cxnLst/>
              <a:rect l="l" t="t" r="r" b="b"/>
              <a:pathLst>
                <a:path w="30423" h="21316" extrusionOk="0">
                  <a:moveTo>
                    <a:pt x="27888" y="0"/>
                  </a:moveTo>
                  <a:lnTo>
                    <a:pt x="15245" y="2002"/>
                  </a:lnTo>
                  <a:cubicBezTo>
                    <a:pt x="15245" y="2002"/>
                    <a:pt x="1" y="2869"/>
                    <a:pt x="1" y="8306"/>
                  </a:cubicBezTo>
                  <a:cubicBezTo>
                    <a:pt x="1" y="14211"/>
                    <a:pt x="12310" y="21316"/>
                    <a:pt x="12310" y="21316"/>
                  </a:cubicBezTo>
                  <a:lnTo>
                    <a:pt x="15245" y="18881"/>
                  </a:lnTo>
                  <a:lnTo>
                    <a:pt x="8507" y="10808"/>
                  </a:lnTo>
                  <a:lnTo>
                    <a:pt x="8507" y="10808"/>
                  </a:lnTo>
                  <a:cubicBezTo>
                    <a:pt x="8507" y="10808"/>
                    <a:pt x="12955" y="11223"/>
                    <a:pt x="17639" y="11223"/>
                  </a:cubicBezTo>
                  <a:cubicBezTo>
                    <a:pt x="19982" y="11223"/>
                    <a:pt x="22384" y="11120"/>
                    <a:pt x="24318" y="10808"/>
                  </a:cubicBezTo>
                  <a:cubicBezTo>
                    <a:pt x="30423" y="9841"/>
                    <a:pt x="27888" y="1"/>
                    <a:pt x="27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7343981" y="3422951"/>
              <a:ext cx="582391" cy="251605"/>
            </a:xfrm>
            <a:custGeom>
              <a:avLst/>
              <a:gdLst/>
              <a:ahLst/>
              <a:cxnLst/>
              <a:rect l="l" t="t" r="r" b="b"/>
              <a:pathLst>
                <a:path w="29156" h="12596" extrusionOk="0">
                  <a:moveTo>
                    <a:pt x="25452" y="1"/>
                  </a:moveTo>
                  <a:cubicBezTo>
                    <a:pt x="25452" y="1"/>
                    <a:pt x="20311" y="7727"/>
                    <a:pt x="5861" y="7727"/>
                  </a:cubicBezTo>
                  <a:cubicBezTo>
                    <a:pt x="4141" y="7727"/>
                    <a:pt x="2291" y="7617"/>
                    <a:pt x="301" y="7373"/>
                  </a:cubicBezTo>
                  <a:lnTo>
                    <a:pt x="301" y="7373"/>
                  </a:lnTo>
                  <a:cubicBezTo>
                    <a:pt x="1" y="9774"/>
                    <a:pt x="601" y="10775"/>
                    <a:pt x="601" y="10775"/>
                  </a:cubicBezTo>
                  <a:cubicBezTo>
                    <a:pt x="601" y="10775"/>
                    <a:pt x="6245" y="12596"/>
                    <a:pt x="12854" y="12596"/>
                  </a:cubicBezTo>
                  <a:cubicBezTo>
                    <a:pt x="18577" y="12596"/>
                    <a:pt x="25022" y="11231"/>
                    <a:pt x="29155" y="6138"/>
                  </a:cubicBezTo>
                  <a:lnTo>
                    <a:pt x="254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6273207" y="3007825"/>
              <a:ext cx="119970" cy="83036"/>
            </a:xfrm>
            <a:custGeom>
              <a:avLst/>
              <a:gdLst/>
              <a:ahLst/>
              <a:cxnLst/>
              <a:rect l="l" t="t" r="r" b="b"/>
              <a:pathLst>
                <a:path w="6006" h="4157" extrusionOk="0">
                  <a:moveTo>
                    <a:pt x="3264" y="0"/>
                  </a:moveTo>
                  <a:cubicBezTo>
                    <a:pt x="2495" y="0"/>
                    <a:pt x="431" y="906"/>
                    <a:pt x="201" y="1135"/>
                  </a:cubicBezTo>
                  <a:cubicBezTo>
                    <a:pt x="1" y="1335"/>
                    <a:pt x="301" y="3604"/>
                    <a:pt x="468" y="3837"/>
                  </a:cubicBezTo>
                  <a:cubicBezTo>
                    <a:pt x="524" y="3915"/>
                    <a:pt x="620" y="3941"/>
                    <a:pt x="724" y="3941"/>
                  </a:cubicBezTo>
                  <a:cubicBezTo>
                    <a:pt x="931" y="3941"/>
                    <a:pt x="1168" y="3837"/>
                    <a:pt x="1168" y="3837"/>
                  </a:cubicBezTo>
                  <a:lnTo>
                    <a:pt x="1402" y="2536"/>
                  </a:lnTo>
                  <a:cubicBezTo>
                    <a:pt x="1402" y="2536"/>
                    <a:pt x="1535" y="3904"/>
                    <a:pt x="1736" y="4037"/>
                  </a:cubicBezTo>
                  <a:cubicBezTo>
                    <a:pt x="1829" y="4093"/>
                    <a:pt x="2016" y="4139"/>
                    <a:pt x="2193" y="4139"/>
                  </a:cubicBezTo>
                  <a:cubicBezTo>
                    <a:pt x="2331" y="4139"/>
                    <a:pt x="2463" y="4111"/>
                    <a:pt x="2536" y="4037"/>
                  </a:cubicBezTo>
                  <a:cubicBezTo>
                    <a:pt x="2670" y="3870"/>
                    <a:pt x="2536" y="2637"/>
                    <a:pt x="2536" y="2636"/>
                  </a:cubicBezTo>
                  <a:lnTo>
                    <a:pt x="2536" y="2636"/>
                  </a:lnTo>
                  <a:cubicBezTo>
                    <a:pt x="2536" y="2637"/>
                    <a:pt x="2870" y="4037"/>
                    <a:pt x="3036" y="4104"/>
                  </a:cubicBezTo>
                  <a:cubicBezTo>
                    <a:pt x="3138" y="4124"/>
                    <a:pt x="3313" y="4157"/>
                    <a:pt x="3457" y="4157"/>
                  </a:cubicBezTo>
                  <a:cubicBezTo>
                    <a:pt x="3551" y="4157"/>
                    <a:pt x="3631" y="4143"/>
                    <a:pt x="3670" y="4104"/>
                  </a:cubicBezTo>
                  <a:cubicBezTo>
                    <a:pt x="3770" y="4004"/>
                    <a:pt x="3870" y="2369"/>
                    <a:pt x="3870" y="2369"/>
                  </a:cubicBezTo>
                  <a:cubicBezTo>
                    <a:pt x="3870" y="2369"/>
                    <a:pt x="3970" y="3670"/>
                    <a:pt x="4071" y="3737"/>
                  </a:cubicBezTo>
                  <a:cubicBezTo>
                    <a:pt x="4104" y="3759"/>
                    <a:pt x="4182" y="3770"/>
                    <a:pt x="4273" y="3770"/>
                  </a:cubicBezTo>
                  <a:cubicBezTo>
                    <a:pt x="4456" y="3770"/>
                    <a:pt x="4693" y="3726"/>
                    <a:pt x="4738" y="3637"/>
                  </a:cubicBezTo>
                  <a:cubicBezTo>
                    <a:pt x="4838" y="3537"/>
                    <a:pt x="4971" y="1636"/>
                    <a:pt x="4971" y="1636"/>
                  </a:cubicBezTo>
                  <a:lnTo>
                    <a:pt x="6005" y="1636"/>
                  </a:lnTo>
                  <a:cubicBezTo>
                    <a:pt x="6005" y="1636"/>
                    <a:pt x="5805" y="1035"/>
                    <a:pt x="5538" y="768"/>
                  </a:cubicBezTo>
                  <a:cubicBezTo>
                    <a:pt x="5238" y="501"/>
                    <a:pt x="4071" y="34"/>
                    <a:pt x="3303" y="1"/>
                  </a:cubicBezTo>
                  <a:cubicBezTo>
                    <a:pt x="3290" y="0"/>
                    <a:pt x="3277" y="0"/>
                    <a:pt x="3264" y="0"/>
                  </a:cubicBezTo>
                  <a:close/>
                </a:path>
              </a:pathLst>
            </a:custGeom>
            <a:solidFill>
              <a:srgbClr val="F1B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5766814" y="41565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D4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5612905" y="3844729"/>
              <a:ext cx="253882" cy="285203"/>
            </a:xfrm>
            <a:custGeom>
              <a:avLst/>
              <a:gdLst/>
              <a:ahLst/>
              <a:cxnLst/>
              <a:rect l="l" t="t" r="r" b="b"/>
              <a:pathLst>
                <a:path w="12710" h="14278" extrusionOk="0">
                  <a:moveTo>
                    <a:pt x="7105" y="1"/>
                  </a:moveTo>
                  <a:lnTo>
                    <a:pt x="7105" y="1"/>
                  </a:lnTo>
                  <a:cubicBezTo>
                    <a:pt x="0" y="10275"/>
                    <a:pt x="7706" y="14278"/>
                    <a:pt x="7706" y="14278"/>
                  </a:cubicBezTo>
                  <a:cubicBezTo>
                    <a:pt x="7706" y="14278"/>
                    <a:pt x="12709" y="7473"/>
                    <a:pt x="7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7218057" y="3878048"/>
              <a:ext cx="215910" cy="225897"/>
            </a:xfrm>
            <a:custGeom>
              <a:avLst/>
              <a:gdLst/>
              <a:ahLst/>
              <a:cxnLst/>
              <a:rect l="l" t="t" r="r" b="b"/>
              <a:pathLst>
                <a:path w="10809" h="11309" extrusionOk="0">
                  <a:moveTo>
                    <a:pt x="10741" y="1"/>
                  </a:moveTo>
                  <a:lnTo>
                    <a:pt x="10741" y="1"/>
                  </a:lnTo>
                  <a:cubicBezTo>
                    <a:pt x="0" y="2903"/>
                    <a:pt x="2569" y="11309"/>
                    <a:pt x="2569" y="11309"/>
                  </a:cubicBezTo>
                  <a:cubicBezTo>
                    <a:pt x="2569" y="11309"/>
                    <a:pt x="10808" y="11108"/>
                    <a:pt x="10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5792802" y="3930023"/>
              <a:ext cx="215910" cy="213273"/>
            </a:xfrm>
            <a:custGeom>
              <a:avLst/>
              <a:gdLst/>
              <a:ahLst/>
              <a:cxnLst/>
              <a:rect l="l" t="t" r="r" b="b"/>
              <a:pathLst>
                <a:path w="10809" h="10677" extrusionOk="0">
                  <a:moveTo>
                    <a:pt x="10808" y="0"/>
                  </a:moveTo>
                  <a:lnTo>
                    <a:pt x="10808" y="0"/>
                  </a:lnTo>
                  <a:cubicBezTo>
                    <a:pt x="0" y="2636"/>
                    <a:pt x="1835" y="10675"/>
                    <a:pt x="1835" y="10675"/>
                  </a:cubicBezTo>
                  <a:cubicBezTo>
                    <a:pt x="1835" y="10675"/>
                    <a:pt x="1881" y="10677"/>
                    <a:pt x="1967" y="10677"/>
                  </a:cubicBezTo>
                  <a:cubicBezTo>
                    <a:pt x="3061" y="10677"/>
                    <a:pt x="10623" y="10304"/>
                    <a:pt x="10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7038819" y="3788099"/>
              <a:ext cx="225238" cy="315845"/>
            </a:xfrm>
            <a:custGeom>
              <a:avLst/>
              <a:gdLst/>
              <a:ahLst/>
              <a:cxnLst/>
              <a:rect l="l" t="t" r="r" b="b"/>
              <a:pathLst>
                <a:path w="11276" h="15812" extrusionOk="0">
                  <a:moveTo>
                    <a:pt x="4770" y="0"/>
                  </a:moveTo>
                  <a:lnTo>
                    <a:pt x="4770" y="0"/>
                  </a:lnTo>
                  <a:cubicBezTo>
                    <a:pt x="0" y="10775"/>
                    <a:pt x="7839" y="15812"/>
                    <a:pt x="7839" y="15812"/>
                  </a:cubicBezTo>
                  <a:cubicBezTo>
                    <a:pt x="7839" y="15812"/>
                    <a:pt x="11275" y="8907"/>
                    <a:pt x="4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6286211" y="3902697"/>
              <a:ext cx="160939" cy="176639"/>
            </a:xfrm>
            <a:custGeom>
              <a:avLst/>
              <a:gdLst/>
              <a:ahLst/>
              <a:cxnLst/>
              <a:rect l="l" t="t" r="r" b="b"/>
              <a:pathLst>
                <a:path w="8057" h="8843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" y="8504"/>
                    <a:pt x="4926" y="8843"/>
                    <a:pt x="5716" y="8843"/>
                  </a:cubicBezTo>
                  <a:cubicBezTo>
                    <a:pt x="5784" y="8843"/>
                    <a:pt x="5821" y="8840"/>
                    <a:pt x="5821" y="8840"/>
                  </a:cubicBezTo>
                  <a:cubicBezTo>
                    <a:pt x="5821" y="8840"/>
                    <a:pt x="8056" y="3170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Interdisciplinary Connections</a:t>
            </a:r>
            <a:endParaRPr dirty="0"/>
          </a:p>
        </p:txBody>
      </p:sp>
      <p:sp>
        <p:nvSpPr>
          <p:cNvPr id="426" name="Google Shape;426;p43"/>
          <p:cNvSpPr txBox="1"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4135975" y="1448201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Interdisciplinary Strategy focuses on the integration of two or more disciplines, comparing different concepts and insights across subjects to gain new knowledge.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indent="-330200">
              <a:buClr>
                <a:schemeClr val="accent2"/>
              </a:buClr>
            </a:pPr>
            <a:r>
              <a:rPr lang="en" dirty="0"/>
              <a:t>Enables holistic, population and systems-level solutions. </a:t>
            </a:r>
          </a:p>
          <a:p>
            <a:pPr indent="-330200">
              <a:buClr>
                <a:schemeClr val="accent2"/>
              </a:buClr>
            </a:pPr>
            <a:endParaRPr lang="en" dirty="0"/>
          </a:p>
          <a:p>
            <a:pPr indent="-330200">
              <a:buClr>
                <a:schemeClr val="accent2"/>
              </a:buClr>
            </a:pPr>
            <a:r>
              <a:rPr lang="en" dirty="0"/>
              <a:t>Encourages value-creating behaviours (creating a larger pie), rather value-claiming behaviours (seeking the largest piece of the pie)</a:t>
            </a:r>
          </a:p>
        </p:txBody>
      </p:sp>
      <p:pic>
        <p:nvPicPr>
          <p:cNvPr id="427" name="Google Shape;427;p43"/>
          <p:cNvPicPr preferRelativeResize="0">
            <a:picLocks noGrp="1" noRot="1" noMove="1" noResize="1" noEditPoints="1" noAdjustHandles="1" noChangeArrowheads="1" noChangeShapeType="1" noCrop="1"/>
          </p:cNvPicPr>
          <p:nvPr>
            <p:ph type="pic" idx="2"/>
          </p:nvPr>
        </p:nvPicPr>
        <p:blipFill>
          <a:blip r:embed="rId3"/>
          <a:srcRect l="18438" r="18438"/>
          <a:stretch/>
        </p:blipFill>
        <p:spPr>
          <a:xfrm>
            <a:off x="1179975" y="1563800"/>
            <a:ext cx="2473500" cy="2473500"/>
          </a:xfrm>
          <a:prstGeom prst="roundRect">
            <a:avLst>
              <a:gd name="adj" fmla="val 16667"/>
            </a:avLst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5125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Interdisciplinary Connections</a:t>
            </a:r>
            <a:endParaRPr dirty="0"/>
          </a:p>
        </p:txBody>
      </p:sp>
      <p:sp>
        <p:nvSpPr>
          <p:cNvPr id="426" name="Google Shape;426;p43"/>
          <p:cNvSpPr txBox="1">
            <a:spLocks noGrp="1"/>
          </p:cNvSpPr>
          <p:nvPr>
            <p:ph type="subTitle" idx="1"/>
          </p:nvPr>
        </p:nvSpPr>
        <p:spPr>
          <a:xfrm>
            <a:off x="4136100" y="1287332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Wicked Problem Example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 province/state looks to modernize their electricity grid.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dirty="0"/>
            </a:br>
            <a:r>
              <a:rPr lang="en-US" b="1" dirty="0"/>
              <a:t>For a population or systems-level change, to this complex problem, disciplines and stakeholders which could contribute to a solution likely include: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-US" dirty="0"/>
              <a:t>Private Sector (Business Managers, Economists, Lawyers, Engineers)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-US" dirty="0"/>
              <a:t>Public Sector (Policy &amp; Program Administrators)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-US" dirty="0"/>
              <a:t>Community Users (Provincial Citizens)</a:t>
            </a:r>
          </a:p>
        </p:txBody>
      </p:sp>
      <p:pic>
        <p:nvPicPr>
          <p:cNvPr id="2" name="Google Shape;427;p43">
            <a:extLst>
              <a:ext uri="{FF2B5EF4-FFF2-40B4-BE49-F238E27FC236}">
                <a16:creationId xmlns:a16="http://schemas.microsoft.com/office/drawing/2014/main" id="{302D49F5-7E47-35A8-87B7-BB2A3EDE70D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 l="18438" r="18438"/>
          <a:stretch/>
        </p:blipFill>
        <p:spPr>
          <a:xfrm>
            <a:off x="1179975" y="1590304"/>
            <a:ext cx="2473500" cy="2473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88574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"/>
          <p:cNvSpPr/>
          <p:nvPr/>
        </p:nvSpPr>
        <p:spPr>
          <a:xfrm rot="3932938">
            <a:off x="1224003" y="854680"/>
            <a:ext cx="2280651" cy="3434149"/>
          </a:xfrm>
          <a:custGeom>
            <a:avLst/>
            <a:gdLst/>
            <a:ahLst/>
            <a:cxnLst/>
            <a:rect l="l" t="t" r="r" b="b"/>
            <a:pathLst>
              <a:path w="97219" h="146390" extrusionOk="0">
                <a:moveTo>
                  <a:pt x="39946" y="0"/>
                </a:moveTo>
                <a:cubicBezTo>
                  <a:pt x="34929" y="0"/>
                  <a:pt x="29853" y="1084"/>
                  <a:pt x="25063" y="2670"/>
                </a:cubicBezTo>
                <a:cubicBezTo>
                  <a:pt x="15865" y="5728"/>
                  <a:pt x="6767" y="11141"/>
                  <a:pt x="2707" y="19938"/>
                </a:cubicBezTo>
                <a:cubicBezTo>
                  <a:pt x="627" y="24425"/>
                  <a:pt x="0" y="29538"/>
                  <a:pt x="802" y="34425"/>
                </a:cubicBezTo>
                <a:cubicBezTo>
                  <a:pt x="2356" y="43924"/>
                  <a:pt x="8998" y="52119"/>
                  <a:pt x="9925" y="61718"/>
                </a:cubicBezTo>
                <a:cubicBezTo>
                  <a:pt x="10627" y="68911"/>
                  <a:pt x="8020" y="75954"/>
                  <a:pt x="5940" y="82871"/>
                </a:cubicBezTo>
                <a:cubicBezTo>
                  <a:pt x="3609" y="90766"/>
                  <a:pt x="1905" y="98936"/>
                  <a:pt x="2156" y="107157"/>
                </a:cubicBezTo>
                <a:cubicBezTo>
                  <a:pt x="2406" y="115378"/>
                  <a:pt x="4737" y="123723"/>
                  <a:pt x="9775" y="130215"/>
                </a:cubicBezTo>
                <a:cubicBezTo>
                  <a:pt x="15714" y="137859"/>
                  <a:pt x="24938" y="142370"/>
                  <a:pt x="34386" y="144475"/>
                </a:cubicBezTo>
                <a:cubicBezTo>
                  <a:pt x="41576" y="146082"/>
                  <a:pt x="48971" y="146390"/>
                  <a:pt x="56369" y="146390"/>
                </a:cubicBezTo>
                <a:cubicBezTo>
                  <a:pt x="58667" y="146390"/>
                  <a:pt x="60966" y="146360"/>
                  <a:pt x="63259" y="146330"/>
                </a:cubicBezTo>
                <a:lnTo>
                  <a:pt x="74161" y="137984"/>
                </a:lnTo>
                <a:cubicBezTo>
                  <a:pt x="90552" y="126756"/>
                  <a:pt x="97219" y="105052"/>
                  <a:pt x="95414" y="85252"/>
                </a:cubicBezTo>
                <a:cubicBezTo>
                  <a:pt x="93610" y="65478"/>
                  <a:pt x="84712" y="47081"/>
                  <a:pt x="75439" y="29512"/>
                </a:cubicBezTo>
                <a:cubicBezTo>
                  <a:pt x="72607" y="24149"/>
                  <a:pt x="69700" y="18761"/>
                  <a:pt x="65940" y="13974"/>
                </a:cubicBezTo>
                <a:cubicBezTo>
                  <a:pt x="61379" y="8184"/>
                  <a:pt x="55414" y="3222"/>
                  <a:pt x="48321" y="1141"/>
                </a:cubicBezTo>
                <a:cubicBezTo>
                  <a:pt x="45590" y="346"/>
                  <a:pt x="42777" y="0"/>
                  <a:pt x="39946" y="0"/>
                </a:cubicBezTo>
                <a:close/>
              </a:path>
            </a:pathLst>
          </a:custGeom>
          <a:solidFill>
            <a:srgbClr val="24303C">
              <a:alpha val="11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5"/>
          <p:cNvSpPr txBox="1">
            <a:spLocks noGrp="1"/>
          </p:cNvSpPr>
          <p:nvPr>
            <p:ph type="title"/>
          </p:nvPr>
        </p:nvSpPr>
        <p:spPr>
          <a:xfrm>
            <a:off x="4235275" y="2021038"/>
            <a:ext cx="3770700" cy="16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Wicked Problems</a:t>
            </a:r>
            <a:endParaRPr dirty="0"/>
          </a:p>
        </p:txBody>
      </p:sp>
      <p:sp>
        <p:nvSpPr>
          <p:cNvPr id="451" name="Google Shape;451;p45"/>
          <p:cNvSpPr txBox="1">
            <a:spLocks noGrp="1"/>
          </p:cNvSpPr>
          <p:nvPr>
            <p:ph type="title" idx="2"/>
          </p:nvPr>
        </p:nvSpPr>
        <p:spPr>
          <a:xfrm>
            <a:off x="4235275" y="1179238"/>
            <a:ext cx="120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2" name="Google Shape;452;p45"/>
          <p:cNvSpPr txBox="1">
            <a:spLocks noGrp="1"/>
          </p:cNvSpPr>
          <p:nvPr>
            <p:ph type="subTitle" idx="1"/>
          </p:nvPr>
        </p:nvSpPr>
        <p:spPr>
          <a:xfrm>
            <a:off x="4235275" y="3589263"/>
            <a:ext cx="419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they, and how do we address them?</a:t>
            </a:r>
            <a:endParaRPr dirty="0"/>
          </a:p>
        </p:txBody>
      </p:sp>
      <p:grpSp>
        <p:nvGrpSpPr>
          <p:cNvPr id="453" name="Google Shape;453;p45"/>
          <p:cNvGrpSpPr/>
          <p:nvPr/>
        </p:nvGrpSpPr>
        <p:grpSpPr>
          <a:xfrm>
            <a:off x="713231" y="1298834"/>
            <a:ext cx="3100898" cy="2545837"/>
            <a:chOff x="1395500" y="1191750"/>
            <a:chExt cx="4289525" cy="3521700"/>
          </a:xfrm>
        </p:grpSpPr>
        <p:sp>
          <p:nvSpPr>
            <p:cNvPr id="454" name="Google Shape;454;p45"/>
            <p:cNvSpPr/>
            <p:nvPr/>
          </p:nvSpPr>
          <p:spPr>
            <a:xfrm>
              <a:off x="3176850" y="1325200"/>
              <a:ext cx="2497525" cy="3332125"/>
            </a:xfrm>
            <a:custGeom>
              <a:avLst/>
              <a:gdLst/>
              <a:ahLst/>
              <a:cxnLst/>
              <a:rect l="l" t="t" r="r" b="b"/>
              <a:pathLst>
                <a:path w="99901" h="133285" extrusionOk="0">
                  <a:moveTo>
                    <a:pt x="0" y="1"/>
                  </a:moveTo>
                  <a:lnTo>
                    <a:pt x="0" y="133285"/>
                  </a:lnTo>
                  <a:lnTo>
                    <a:pt x="99900" y="133285"/>
                  </a:lnTo>
                  <a:lnTo>
                    <a:pt x="99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5"/>
            <p:cNvSpPr/>
            <p:nvPr/>
          </p:nvSpPr>
          <p:spPr>
            <a:xfrm>
              <a:off x="3329725" y="1550150"/>
              <a:ext cx="2191775" cy="2984375"/>
            </a:xfrm>
            <a:custGeom>
              <a:avLst/>
              <a:gdLst/>
              <a:ahLst/>
              <a:cxnLst/>
              <a:rect l="l" t="t" r="r" b="b"/>
              <a:pathLst>
                <a:path w="87671" h="119375" extrusionOk="0">
                  <a:moveTo>
                    <a:pt x="0" y="0"/>
                  </a:moveTo>
                  <a:lnTo>
                    <a:pt x="0" y="119375"/>
                  </a:lnTo>
                  <a:lnTo>
                    <a:pt x="87670" y="119375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3329725" y="1498775"/>
              <a:ext cx="2191775" cy="2985000"/>
            </a:xfrm>
            <a:custGeom>
              <a:avLst/>
              <a:gdLst/>
              <a:ahLst/>
              <a:cxnLst/>
              <a:rect l="l" t="t" r="r" b="b"/>
              <a:pathLst>
                <a:path w="87671" h="119400" extrusionOk="0">
                  <a:moveTo>
                    <a:pt x="0" y="0"/>
                  </a:moveTo>
                  <a:lnTo>
                    <a:pt x="0" y="119399"/>
                  </a:lnTo>
                  <a:lnTo>
                    <a:pt x="87670" y="119399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3165550" y="1314550"/>
              <a:ext cx="218700" cy="218075"/>
            </a:xfrm>
            <a:custGeom>
              <a:avLst/>
              <a:gdLst/>
              <a:ahLst/>
              <a:cxnLst/>
              <a:rect l="l" t="t" r="r" b="b"/>
              <a:pathLst>
                <a:path w="8748" h="8723" extrusionOk="0">
                  <a:moveTo>
                    <a:pt x="1" y="1"/>
                  </a:moveTo>
                  <a:lnTo>
                    <a:pt x="1" y="8723"/>
                  </a:lnTo>
                  <a:lnTo>
                    <a:pt x="87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5466950" y="1314550"/>
              <a:ext cx="218075" cy="218075"/>
            </a:xfrm>
            <a:custGeom>
              <a:avLst/>
              <a:gdLst/>
              <a:ahLst/>
              <a:cxnLst/>
              <a:rect l="l" t="t" r="r" b="b"/>
              <a:pathLst>
                <a:path w="8723" h="8723" extrusionOk="0">
                  <a:moveTo>
                    <a:pt x="1" y="1"/>
                  </a:moveTo>
                  <a:lnTo>
                    <a:pt x="8722" y="8723"/>
                  </a:lnTo>
                  <a:lnTo>
                    <a:pt x="8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3165550" y="4458675"/>
              <a:ext cx="218700" cy="218075"/>
            </a:xfrm>
            <a:custGeom>
              <a:avLst/>
              <a:gdLst/>
              <a:ahLst/>
              <a:cxnLst/>
              <a:rect l="l" t="t" r="r" b="b"/>
              <a:pathLst>
                <a:path w="8748" h="8723" extrusionOk="0">
                  <a:moveTo>
                    <a:pt x="1" y="1"/>
                  </a:moveTo>
                  <a:lnTo>
                    <a:pt x="1" y="8723"/>
                  </a:lnTo>
                  <a:lnTo>
                    <a:pt x="8748" y="8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5466950" y="4458675"/>
              <a:ext cx="218075" cy="218075"/>
            </a:xfrm>
            <a:custGeom>
              <a:avLst/>
              <a:gdLst/>
              <a:ahLst/>
              <a:cxnLst/>
              <a:rect l="l" t="t" r="r" b="b"/>
              <a:pathLst>
                <a:path w="8723" h="8723" extrusionOk="0">
                  <a:moveTo>
                    <a:pt x="8722" y="1"/>
                  </a:moveTo>
                  <a:lnTo>
                    <a:pt x="1" y="8723"/>
                  </a:lnTo>
                  <a:lnTo>
                    <a:pt x="8722" y="8723"/>
                  </a:lnTo>
                  <a:lnTo>
                    <a:pt x="8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5"/>
            <p:cNvSpPr/>
            <p:nvPr/>
          </p:nvSpPr>
          <p:spPr>
            <a:xfrm>
              <a:off x="4269575" y="1191750"/>
              <a:ext cx="312050" cy="224850"/>
            </a:xfrm>
            <a:custGeom>
              <a:avLst/>
              <a:gdLst/>
              <a:ahLst/>
              <a:cxnLst/>
              <a:rect l="l" t="t" r="r" b="b"/>
              <a:pathLst>
                <a:path w="12482" h="8994" extrusionOk="0">
                  <a:moveTo>
                    <a:pt x="6241" y="1"/>
                  </a:moveTo>
                  <a:cubicBezTo>
                    <a:pt x="2783" y="1"/>
                    <a:pt x="1" y="2808"/>
                    <a:pt x="1" y="6241"/>
                  </a:cubicBezTo>
                  <a:lnTo>
                    <a:pt x="1" y="6768"/>
                  </a:lnTo>
                  <a:cubicBezTo>
                    <a:pt x="1" y="8562"/>
                    <a:pt x="749" y="8994"/>
                    <a:pt x="1953" y="8994"/>
                  </a:cubicBezTo>
                  <a:cubicBezTo>
                    <a:pt x="3069" y="8994"/>
                    <a:pt x="4577" y="8622"/>
                    <a:pt x="6241" y="8622"/>
                  </a:cubicBezTo>
                  <a:cubicBezTo>
                    <a:pt x="7893" y="8622"/>
                    <a:pt x="9401" y="8994"/>
                    <a:pt x="10520" y="8994"/>
                  </a:cubicBezTo>
                  <a:cubicBezTo>
                    <a:pt x="11726" y="8994"/>
                    <a:pt x="12482" y="8562"/>
                    <a:pt x="12482" y="6768"/>
                  </a:cubicBezTo>
                  <a:lnTo>
                    <a:pt x="12482" y="6241"/>
                  </a:lnTo>
                  <a:cubicBezTo>
                    <a:pt x="12482" y="2808"/>
                    <a:pt x="9675" y="1"/>
                    <a:pt x="6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4017700" y="1532600"/>
              <a:ext cx="815175" cy="73350"/>
            </a:xfrm>
            <a:custGeom>
              <a:avLst/>
              <a:gdLst/>
              <a:ahLst/>
              <a:cxnLst/>
              <a:rect l="l" t="t" r="r" b="b"/>
              <a:pathLst>
                <a:path w="32607" h="2934" extrusionOk="0">
                  <a:moveTo>
                    <a:pt x="0" y="1"/>
                  </a:moveTo>
                  <a:lnTo>
                    <a:pt x="0" y="2933"/>
                  </a:lnTo>
                  <a:lnTo>
                    <a:pt x="32607" y="2933"/>
                  </a:lnTo>
                  <a:lnTo>
                    <a:pt x="32607" y="1"/>
                  </a:lnTo>
                  <a:close/>
                </a:path>
              </a:pathLst>
            </a:custGeom>
            <a:solidFill>
              <a:srgbClr val="24303C">
                <a:alpha val="11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3995775" y="1287000"/>
              <a:ext cx="859675" cy="288875"/>
            </a:xfrm>
            <a:custGeom>
              <a:avLst/>
              <a:gdLst/>
              <a:ahLst/>
              <a:cxnLst/>
              <a:rect l="l" t="t" r="r" b="b"/>
              <a:pathLst>
                <a:path w="34387" h="11555" extrusionOk="0">
                  <a:moveTo>
                    <a:pt x="0" y="0"/>
                  </a:moveTo>
                  <a:lnTo>
                    <a:pt x="0" y="11554"/>
                  </a:lnTo>
                  <a:lnTo>
                    <a:pt x="34386" y="11554"/>
                  </a:lnTo>
                  <a:lnTo>
                    <a:pt x="34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3549025" y="2052025"/>
              <a:ext cx="299525" cy="299525"/>
            </a:xfrm>
            <a:custGeom>
              <a:avLst/>
              <a:gdLst/>
              <a:ahLst/>
              <a:cxnLst/>
              <a:rect l="l" t="t" r="r" b="b"/>
              <a:pathLst>
                <a:path w="11981" h="11981" extrusionOk="0">
                  <a:moveTo>
                    <a:pt x="0" y="1"/>
                  </a:moveTo>
                  <a:lnTo>
                    <a:pt x="0" y="11981"/>
                  </a:lnTo>
                  <a:lnTo>
                    <a:pt x="11980" y="11981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3517075" y="202007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3549025" y="2511300"/>
              <a:ext cx="299525" cy="300150"/>
            </a:xfrm>
            <a:custGeom>
              <a:avLst/>
              <a:gdLst/>
              <a:ahLst/>
              <a:cxnLst/>
              <a:rect l="l" t="t" r="r" b="b"/>
              <a:pathLst>
                <a:path w="11981" h="12006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3517075" y="2479350"/>
              <a:ext cx="363425" cy="363450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3549025" y="2970575"/>
              <a:ext cx="299525" cy="300150"/>
            </a:xfrm>
            <a:custGeom>
              <a:avLst/>
              <a:gdLst/>
              <a:ahLst/>
              <a:cxnLst/>
              <a:rect l="l" t="t" r="r" b="b"/>
              <a:pathLst>
                <a:path w="11981" h="12006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3517075" y="2939250"/>
              <a:ext cx="363425" cy="363450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27"/>
                  </a:moveTo>
                  <a:lnTo>
                    <a:pt x="14085" y="14086"/>
                  </a:lnTo>
                  <a:lnTo>
                    <a:pt x="426" y="14086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3487000" y="1984500"/>
              <a:ext cx="441750" cy="322575"/>
            </a:xfrm>
            <a:custGeom>
              <a:avLst/>
              <a:gdLst/>
              <a:ahLst/>
              <a:cxnLst/>
              <a:rect l="l" t="t" r="r" b="b"/>
              <a:pathLst>
                <a:path w="17670" h="12903" extrusionOk="0">
                  <a:moveTo>
                    <a:pt x="16309" y="0"/>
                  </a:moveTo>
                  <a:cubicBezTo>
                    <a:pt x="15979" y="0"/>
                    <a:pt x="15651" y="132"/>
                    <a:pt x="15414" y="396"/>
                  </a:cubicBezTo>
                  <a:lnTo>
                    <a:pt x="7293" y="9368"/>
                  </a:lnTo>
                  <a:lnTo>
                    <a:pt x="2181" y="4306"/>
                  </a:lnTo>
                  <a:cubicBezTo>
                    <a:pt x="1943" y="4068"/>
                    <a:pt x="1635" y="3949"/>
                    <a:pt x="1328" y="3949"/>
                  </a:cubicBezTo>
                  <a:cubicBezTo>
                    <a:pt x="1021" y="3949"/>
                    <a:pt x="714" y="4068"/>
                    <a:pt x="476" y="4306"/>
                  </a:cubicBezTo>
                  <a:cubicBezTo>
                    <a:pt x="0" y="4807"/>
                    <a:pt x="0" y="5559"/>
                    <a:pt x="476" y="6035"/>
                  </a:cubicBezTo>
                  <a:lnTo>
                    <a:pt x="7394" y="12902"/>
                  </a:lnTo>
                  <a:lnTo>
                    <a:pt x="17218" y="2050"/>
                  </a:lnTo>
                  <a:cubicBezTo>
                    <a:pt x="17669" y="1549"/>
                    <a:pt x="17644" y="772"/>
                    <a:pt x="17143" y="321"/>
                  </a:cubicBezTo>
                  <a:cubicBezTo>
                    <a:pt x="16906" y="107"/>
                    <a:pt x="16606" y="0"/>
                    <a:pt x="16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3487000" y="2447525"/>
              <a:ext cx="441750" cy="322575"/>
            </a:xfrm>
            <a:custGeom>
              <a:avLst/>
              <a:gdLst/>
              <a:ahLst/>
              <a:cxnLst/>
              <a:rect l="l" t="t" r="r" b="b"/>
              <a:pathLst>
                <a:path w="17670" h="12903" extrusionOk="0">
                  <a:moveTo>
                    <a:pt x="16309" y="1"/>
                  </a:moveTo>
                  <a:cubicBezTo>
                    <a:pt x="15979" y="1"/>
                    <a:pt x="15651" y="133"/>
                    <a:pt x="15414" y="396"/>
                  </a:cubicBezTo>
                  <a:lnTo>
                    <a:pt x="7293" y="9369"/>
                  </a:lnTo>
                  <a:lnTo>
                    <a:pt x="2181" y="4306"/>
                  </a:lnTo>
                  <a:cubicBezTo>
                    <a:pt x="1943" y="4068"/>
                    <a:pt x="1635" y="3949"/>
                    <a:pt x="1328" y="3949"/>
                  </a:cubicBezTo>
                  <a:cubicBezTo>
                    <a:pt x="1021" y="3949"/>
                    <a:pt x="714" y="4068"/>
                    <a:pt x="476" y="4306"/>
                  </a:cubicBezTo>
                  <a:cubicBezTo>
                    <a:pt x="0" y="4782"/>
                    <a:pt x="0" y="5559"/>
                    <a:pt x="476" y="6036"/>
                  </a:cubicBezTo>
                  <a:lnTo>
                    <a:pt x="7394" y="12903"/>
                  </a:lnTo>
                  <a:lnTo>
                    <a:pt x="17218" y="2051"/>
                  </a:lnTo>
                  <a:cubicBezTo>
                    <a:pt x="17669" y="1549"/>
                    <a:pt x="17644" y="772"/>
                    <a:pt x="17143" y="321"/>
                  </a:cubicBezTo>
                  <a:cubicBezTo>
                    <a:pt x="16906" y="108"/>
                    <a:pt x="16606" y="1"/>
                    <a:pt x="16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3487000" y="2899575"/>
              <a:ext cx="441750" cy="322300"/>
            </a:xfrm>
            <a:custGeom>
              <a:avLst/>
              <a:gdLst/>
              <a:ahLst/>
              <a:cxnLst/>
              <a:rect l="l" t="t" r="r" b="b"/>
              <a:pathLst>
                <a:path w="17670" h="12892" extrusionOk="0">
                  <a:moveTo>
                    <a:pt x="16334" y="0"/>
                  </a:moveTo>
                  <a:cubicBezTo>
                    <a:pt x="15995" y="0"/>
                    <a:pt x="15657" y="139"/>
                    <a:pt x="15414" y="410"/>
                  </a:cubicBezTo>
                  <a:lnTo>
                    <a:pt x="7293" y="9357"/>
                  </a:lnTo>
                  <a:lnTo>
                    <a:pt x="2181" y="4294"/>
                  </a:lnTo>
                  <a:cubicBezTo>
                    <a:pt x="1946" y="4059"/>
                    <a:pt x="1643" y="3940"/>
                    <a:pt x="1340" y="3940"/>
                  </a:cubicBezTo>
                  <a:cubicBezTo>
                    <a:pt x="1029" y="3940"/>
                    <a:pt x="717" y="4066"/>
                    <a:pt x="476" y="4320"/>
                  </a:cubicBezTo>
                  <a:cubicBezTo>
                    <a:pt x="0" y="4796"/>
                    <a:pt x="0" y="5548"/>
                    <a:pt x="476" y="6024"/>
                  </a:cubicBezTo>
                  <a:lnTo>
                    <a:pt x="7394" y="12891"/>
                  </a:lnTo>
                  <a:lnTo>
                    <a:pt x="17218" y="2039"/>
                  </a:lnTo>
                  <a:cubicBezTo>
                    <a:pt x="17669" y="1538"/>
                    <a:pt x="17644" y="761"/>
                    <a:pt x="17143" y="309"/>
                  </a:cubicBezTo>
                  <a:cubicBezTo>
                    <a:pt x="16912" y="102"/>
                    <a:pt x="16623" y="0"/>
                    <a:pt x="16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3549025" y="3430475"/>
              <a:ext cx="299525" cy="299525"/>
            </a:xfrm>
            <a:custGeom>
              <a:avLst/>
              <a:gdLst/>
              <a:ahLst/>
              <a:cxnLst/>
              <a:rect l="l" t="t" r="r" b="b"/>
              <a:pathLst>
                <a:path w="11981" h="11981" extrusionOk="0">
                  <a:moveTo>
                    <a:pt x="0" y="1"/>
                  </a:moveTo>
                  <a:lnTo>
                    <a:pt x="0" y="11981"/>
                  </a:lnTo>
                  <a:lnTo>
                    <a:pt x="11980" y="11981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3517075" y="3398525"/>
              <a:ext cx="363425" cy="363450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27"/>
                  </a:moveTo>
                  <a:lnTo>
                    <a:pt x="14085" y="14086"/>
                  </a:lnTo>
                  <a:lnTo>
                    <a:pt x="426" y="14086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3549025" y="3889750"/>
              <a:ext cx="299525" cy="300175"/>
            </a:xfrm>
            <a:custGeom>
              <a:avLst/>
              <a:gdLst/>
              <a:ahLst/>
              <a:cxnLst/>
              <a:rect l="l" t="t" r="r" b="b"/>
              <a:pathLst>
                <a:path w="11981" h="12007" extrusionOk="0">
                  <a:moveTo>
                    <a:pt x="0" y="1"/>
                  </a:moveTo>
                  <a:lnTo>
                    <a:pt x="0" y="12006"/>
                  </a:lnTo>
                  <a:lnTo>
                    <a:pt x="11980" y="12006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3517075" y="3857800"/>
              <a:ext cx="363425" cy="363450"/>
            </a:xfrm>
            <a:custGeom>
              <a:avLst/>
              <a:gdLst/>
              <a:ahLst/>
              <a:cxnLst/>
              <a:rect l="l" t="t" r="r" b="b"/>
              <a:pathLst>
                <a:path w="14537" h="14538" extrusionOk="0">
                  <a:moveTo>
                    <a:pt x="14085" y="452"/>
                  </a:moveTo>
                  <a:lnTo>
                    <a:pt x="14085" y="14111"/>
                  </a:lnTo>
                  <a:lnTo>
                    <a:pt x="426" y="14111"/>
                  </a:lnTo>
                  <a:lnTo>
                    <a:pt x="426" y="452"/>
                  </a:lnTo>
                  <a:close/>
                  <a:moveTo>
                    <a:pt x="0" y="1"/>
                  </a:moveTo>
                  <a:lnTo>
                    <a:pt x="0" y="14537"/>
                  </a:lnTo>
                  <a:lnTo>
                    <a:pt x="14537" y="1453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3988875" y="2097150"/>
              <a:ext cx="1327100" cy="35725"/>
            </a:xfrm>
            <a:custGeom>
              <a:avLst/>
              <a:gdLst/>
              <a:ahLst/>
              <a:cxnLst/>
              <a:rect l="l" t="t" r="r" b="b"/>
              <a:pathLst>
                <a:path w="53084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3988875" y="2183600"/>
              <a:ext cx="1327100" cy="36375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53083" y="1455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3988875" y="2270700"/>
              <a:ext cx="410425" cy="36375"/>
            </a:xfrm>
            <a:custGeom>
              <a:avLst/>
              <a:gdLst/>
              <a:ahLst/>
              <a:cxnLst/>
              <a:rect l="l" t="t" r="r" b="b"/>
              <a:pathLst>
                <a:path w="1641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16417" y="1454"/>
                  </a:lnTo>
                  <a:lnTo>
                    <a:pt x="16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3988875" y="2550775"/>
              <a:ext cx="1327100" cy="35750"/>
            </a:xfrm>
            <a:custGeom>
              <a:avLst/>
              <a:gdLst/>
              <a:ahLst/>
              <a:cxnLst/>
              <a:rect l="l" t="t" r="r" b="b"/>
              <a:pathLst>
                <a:path w="53084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3988875" y="2637250"/>
              <a:ext cx="1327100" cy="36375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3988875" y="2724350"/>
              <a:ext cx="867200" cy="36350"/>
            </a:xfrm>
            <a:custGeom>
              <a:avLst/>
              <a:gdLst/>
              <a:ahLst/>
              <a:cxnLst/>
              <a:rect l="l" t="t" r="r" b="b"/>
              <a:pathLst>
                <a:path w="34688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34687" y="1454"/>
                  </a:lnTo>
                  <a:lnTo>
                    <a:pt x="346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3988875" y="3004425"/>
              <a:ext cx="1327100" cy="35725"/>
            </a:xfrm>
            <a:custGeom>
              <a:avLst/>
              <a:gdLst/>
              <a:ahLst/>
              <a:cxnLst/>
              <a:rect l="l" t="t" r="r" b="b"/>
              <a:pathLst>
                <a:path w="53084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3988875" y="3090875"/>
              <a:ext cx="1135375" cy="36375"/>
            </a:xfrm>
            <a:custGeom>
              <a:avLst/>
              <a:gdLst/>
              <a:ahLst/>
              <a:cxnLst/>
              <a:rect l="l" t="t" r="r" b="b"/>
              <a:pathLst>
                <a:path w="45415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45414" y="1455"/>
                  </a:lnTo>
                  <a:lnTo>
                    <a:pt x="454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3988875" y="3177975"/>
              <a:ext cx="410425" cy="36375"/>
            </a:xfrm>
            <a:custGeom>
              <a:avLst/>
              <a:gdLst/>
              <a:ahLst/>
              <a:cxnLst/>
              <a:rect l="l" t="t" r="r" b="b"/>
              <a:pathLst>
                <a:path w="1641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16417" y="1454"/>
                  </a:lnTo>
                  <a:lnTo>
                    <a:pt x="16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3988875" y="3458050"/>
              <a:ext cx="1327100" cy="35750"/>
            </a:xfrm>
            <a:custGeom>
              <a:avLst/>
              <a:gdLst/>
              <a:ahLst/>
              <a:cxnLst/>
              <a:rect l="l" t="t" r="r" b="b"/>
              <a:pathLst>
                <a:path w="53084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53083" y="1429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3988875" y="3544525"/>
              <a:ext cx="668575" cy="36350"/>
            </a:xfrm>
            <a:custGeom>
              <a:avLst/>
              <a:gdLst/>
              <a:ahLst/>
              <a:cxnLst/>
              <a:rect l="l" t="t" r="r" b="b"/>
              <a:pathLst>
                <a:path w="26743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26742" y="1454"/>
                  </a:lnTo>
                  <a:lnTo>
                    <a:pt x="26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3988875" y="3911700"/>
              <a:ext cx="1327100" cy="36350"/>
            </a:xfrm>
            <a:custGeom>
              <a:avLst/>
              <a:gdLst/>
              <a:ahLst/>
              <a:cxnLst/>
              <a:rect l="l" t="t" r="r" b="b"/>
              <a:pathLst>
                <a:path w="53084" h="1454" extrusionOk="0">
                  <a:moveTo>
                    <a:pt x="0" y="0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3988875" y="3998150"/>
              <a:ext cx="1327100" cy="36375"/>
            </a:xfrm>
            <a:custGeom>
              <a:avLst/>
              <a:gdLst/>
              <a:ahLst/>
              <a:cxnLst/>
              <a:rect l="l" t="t" r="r" b="b"/>
              <a:pathLst>
                <a:path w="53084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53083" y="1454"/>
                  </a:lnTo>
                  <a:lnTo>
                    <a:pt x="53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5"/>
            <p:cNvSpPr/>
            <p:nvPr/>
          </p:nvSpPr>
          <p:spPr>
            <a:xfrm>
              <a:off x="3988875" y="4085250"/>
              <a:ext cx="967450" cy="36375"/>
            </a:xfrm>
            <a:custGeom>
              <a:avLst/>
              <a:gdLst/>
              <a:ahLst/>
              <a:cxnLst/>
              <a:rect l="l" t="t" r="r" b="b"/>
              <a:pathLst>
                <a:path w="38698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38697" y="1454"/>
                  </a:lnTo>
                  <a:lnTo>
                    <a:pt x="38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5"/>
            <p:cNvSpPr/>
            <p:nvPr/>
          </p:nvSpPr>
          <p:spPr>
            <a:xfrm>
              <a:off x="3796525" y="1727475"/>
              <a:ext cx="1261300" cy="89625"/>
            </a:xfrm>
            <a:custGeom>
              <a:avLst/>
              <a:gdLst/>
              <a:ahLst/>
              <a:cxnLst/>
              <a:rect l="l" t="t" r="r" b="b"/>
              <a:pathLst>
                <a:path w="50452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50452" y="3584"/>
                  </a:lnTo>
                  <a:lnTo>
                    <a:pt x="504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4389250" y="1225575"/>
              <a:ext cx="72075" cy="71475"/>
            </a:xfrm>
            <a:custGeom>
              <a:avLst/>
              <a:gdLst/>
              <a:ahLst/>
              <a:cxnLst/>
              <a:rect l="l" t="t" r="r" b="b"/>
              <a:pathLst>
                <a:path w="2883" h="2859" extrusionOk="0">
                  <a:moveTo>
                    <a:pt x="1454" y="1"/>
                  </a:moveTo>
                  <a:cubicBezTo>
                    <a:pt x="652" y="1"/>
                    <a:pt x="1" y="628"/>
                    <a:pt x="1" y="1430"/>
                  </a:cubicBezTo>
                  <a:cubicBezTo>
                    <a:pt x="1" y="2232"/>
                    <a:pt x="652" y="2858"/>
                    <a:pt x="1454" y="2858"/>
                  </a:cubicBezTo>
                  <a:cubicBezTo>
                    <a:pt x="2231" y="2858"/>
                    <a:pt x="2883" y="2232"/>
                    <a:pt x="2883" y="1430"/>
                  </a:cubicBezTo>
                  <a:cubicBezTo>
                    <a:pt x="2883" y="628"/>
                    <a:pt x="2231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2023325" y="4529500"/>
              <a:ext cx="213675" cy="183950"/>
            </a:xfrm>
            <a:custGeom>
              <a:avLst/>
              <a:gdLst/>
              <a:ahLst/>
              <a:cxnLst/>
              <a:rect l="l" t="t" r="r" b="b"/>
              <a:pathLst>
                <a:path w="8547" h="7358" extrusionOk="0">
                  <a:moveTo>
                    <a:pt x="3710" y="0"/>
                  </a:moveTo>
                  <a:lnTo>
                    <a:pt x="4011" y="3659"/>
                  </a:lnTo>
                  <a:cubicBezTo>
                    <a:pt x="4011" y="3659"/>
                    <a:pt x="0" y="6416"/>
                    <a:pt x="76" y="7068"/>
                  </a:cubicBezTo>
                  <a:cubicBezTo>
                    <a:pt x="92" y="7285"/>
                    <a:pt x="1039" y="7357"/>
                    <a:pt x="2294" y="7357"/>
                  </a:cubicBezTo>
                  <a:cubicBezTo>
                    <a:pt x="4804" y="7357"/>
                    <a:pt x="8547" y="7068"/>
                    <a:pt x="8547" y="7068"/>
                  </a:cubicBezTo>
                  <a:lnTo>
                    <a:pt x="8547" y="451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2550275" y="4521350"/>
              <a:ext cx="226825" cy="183500"/>
            </a:xfrm>
            <a:custGeom>
              <a:avLst/>
              <a:gdLst/>
              <a:ahLst/>
              <a:cxnLst/>
              <a:rect l="l" t="t" r="r" b="b"/>
              <a:pathLst>
                <a:path w="9073" h="7340" extrusionOk="0">
                  <a:moveTo>
                    <a:pt x="4461" y="0"/>
                  </a:moveTo>
                  <a:lnTo>
                    <a:pt x="25" y="426"/>
                  </a:lnTo>
                  <a:lnTo>
                    <a:pt x="0" y="7068"/>
                  </a:lnTo>
                  <a:cubicBezTo>
                    <a:pt x="0" y="7068"/>
                    <a:pt x="3873" y="7339"/>
                    <a:pt x="6537" y="7339"/>
                  </a:cubicBezTo>
                  <a:cubicBezTo>
                    <a:pt x="7922" y="7339"/>
                    <a:pt x="8981" y="7266"/>
                    <a:pt x="8998" y="7043"/>
                  </a:cubicBezTo>
                  <a:cubicBezTo>
                    <a:pt x="9073" y="6366"/>
                    <a:pt x="4562" y="3659"/>
                    <a:pt x="4562" y="3659"/>
                  </a:cubicBezTo>
                  <a:lnTo>
                    <a:pt x="4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1395500" y="1779925"/>
              <a:ext cx="1322100" cy="1353750"/>
            </a:xfrm>
            <a:custGeom>
              <a:avLst/>
              <a:gdLst/>
              <a:ahLst/>
              <a:cxnLst/>
              <a:rect l="l" t="t" r="r" b="b"/>
              <a:pathLst>
                <a:path w="52884" h="54150" extrusionOk="0">
                  <a:moveTo>
                    <a:pt x="30224" y="1"/>
                  </a:moveTo>
                  <a:cubicBezTo>
                    <a:pt x="28061" y="1"/>
                    <a:pt x="25889" y="620"/>
                    <a:pt x="24086" y="1762"/>
                  </a:cubicBezTo>
                  <a:cubicBezTo>
                    <a:pt x="20326" y="4093"/>
                    <a:pt x="18071" y="8379"/>
                    <a:pt x="17519" y="12764"/>
                  </a:cubicBezTo>
                  <a:cubicBezTo>
                    <a:pt x="17068" y="16273"/>
                    <a:pt x="17595" y="19958"/>
                    <a:pt x="16517" y="23341"/>
                  </a:cubicBezTo>
                  <a:cubicBezTo>
                    <a:pt x="14687" y="29055"/>
                    <a:pt x="8923" y="32364"/>
                    <a:pt x="4687" y="36624"/>
                  </a:cubicBezTo>
                  <a:cubicBezTo>
                    <a:pt x="3058" y="38278"/>
                    <a:pt x="1605" y="40158"/>
                    <a:pt x="1003" y="42389"/>
                  </a:cubicBezTo>
                  <a:cubicBezTo>
                    <a:pt x="1" y="46123"/>
                    <a:pt x="1755" y="50359"/>
                    <a:pt x="4988" y="52489"/>
                  </a:cubicBezTo>
                  <a:cubicBezTo>
                    <a:pt x="6668" y="53604"/>
                    <a:pt x="8684" y="54150"/>
                    <a:pt x="10714" y="54150"/>
                  </a:cubicBezTo>
                  <a:cubicBezTo>
                    <a:pt x="12560" y="54150"/>
                    <a:pt x="14417" y="53698"/>
                    <a:pt x="16041" y="52815"/>
                  </a:cubicBezTo>
                  <a:cubicBezTo>
                    <a:pt x="17945" y="51762"/>
                    <a:pt x="19524" y="50183"/>
                    <a:pt x="21329" y="48955"/>
                  </a:cubicBezTo>
                  <a:cubicBezTo>
                    <a:pt x="22763" y="47992"/>
                    <a:pt x="24444" y="47245"/>
                    <a:pt x="26130" y="47245"/>
                  </a:cubicBezTo>
                  <a:cubicBezTo>
                    <a:pt x="26595" y="47245"/>
                    <a:pt x="27059" y="47302"/>
                    <a:pt x="27519" y="47426"/>
                  </a:cubicBezTo>
                  <a:cubicBezTo>
                    <a:pt x="28748" y="47752"/>
                    <a:pt x="29800" y="48554"/>
                    <a:pt x="30903" y="49181"/>
                  </a:cubicBezTo>
                  <a:cubicBezTo>
                    <a:pt x="32826" y="50248"/>
                    <a:pt x="34988" y="50749"/>
                    <a:pt x="37164" y="50749"/>
                  </a:cubicBezTo>
                  <a:cubicBezTo>
                    <a:pt x="41425" y="50749"/>
                    <a:pt x="45743" y="48831"/>
                    <a:pt x="48447" y="45497"/>
                  </a:cubicBezTo>
                  <a:cubicBezTo>
                    <a:pt x="52557" y="40484"/>
                    <a:pt x="52883" y="32890"/>
                    <a:pt x="49725" y="27251"/>
                  </a:cubicBezTo>
                  <a:cubicBezTo>
                    <a:pt x="47996" y="24168"/>
                    <a:pt x="45314" y="21436"/>
                    <a:pt x="44888" y="17952"/>
                  </a:cubicBezTo>
                  <a:cubicBezTo>
                    <a:pt x="44487" y="14770"/>
                    <a:pt x="46091" y="11712"/>
                    <a:pt x="46367" y="8504"/>
                  </a:cubicBezTo>
                  <a:cubicBezTo>
                    <a:pt x="46617" y="5822"/>
                    <a:pt x="45765" y="2890"/>
                    <a:pt x="43660" y="1211"/>
                  </a:cubicBezTo>
                  <a:cubicBezTo>
                    <a:pt x="42675" y="434"/>
                    <a:pt x="41404" y="30"/>
                    <a:pt x="40139" y="30"/>
                  </a:cubicBezTo>
                  <a:cubicBezTo>
                    <a:pt x="39730" y="30"/>
                    <a:pt x="39321" y="72"/>
                    <a:pt x="38923" y="158"/>
                  </a:cubicBezTo>
                  <a:cubicBezTo>
                    <a:pt x="37971" y="358"/>
                    <a:pt x="36417" y="1862"/>
                    <a:pt x="36417" y="1862"/>
                  </a:cubicBezTo>
                  <a:cubicBezTo>
                    <a:pt x="36417" y="1862"/>
                    <a:pt x="35264" y="1236"/>
                    <a:pt x="34437" y="860"/>
                  </a:cubicBezTo>
                  <a:cubicBezTo>
                    <a:pt x="33112" y="277"/>
                    <a:pt x="31670" y="1"/>
                    <a:pt x="30224" y="1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1957525" y="3184550"/>
              <a:ext cx="755050" cy="1376300"/>
            </a:xfrm>
            <a:custGeom>
              <a:avLst/>
              <a:gdLst/>
              <a:ahLst/>
              <a:cxnLst/>
              <a:rect l="l" t="t" r="r" b="b"/>
              <a:pathLst>
                <a:path w="30202" h="55052" extrusionOk="0">
                  <a:moveTo>
                    <a:pt x="5517" y="0"/>
                  </a:moveTo>
                  <a:cubicBezTo>
                    <a:pt x="4753" y="0"/>
                    <a:pt x="4312" y="13"/>
                    <a:pt x="4312" y="13"/>
                  </a:cubicBezTo>
                  <a:cubicBezTo>
                    <a:pt x="4312" y="13"/>
                    <a:pt x="1" y="4500"/>
                    <a:pt x="151" y="15001"/>
                  </a:cubicBezTo>
                  <a:cubicBezTo>
                    <a:pt x="251" y="22871"/>
                    <a:pt x="5991" y="55051"/>
                    <a:pt x="5991" y="55051"/>
                  </a:cubicBezTo>
                  <a:lnTo>
                    <a:pt x="11705" y="55051"/>
                  </a:lnTo>
                  <a:lnTo>
                    <a:pt x="12758" y="14525"/>
                  </a:lnTo>
                  <a:lnTo>
                    <a:pt x="15214" y="14825"/>
                  </a:lnTo>
                  <a:cubicBezTo>
                    <a:pt x="15214" y="14825"/>
                    <a:pt x="18196" y="23171"/>
                    <a:pt x="23334" y="53673"/>
                  </a:cubicBezTo>
                  <a:cubicBezTo>
                    <a:pt x="24057" y="53836"/>
                    <a:pt x="24693" y="53902"/>
                    <a:pt x="25248" y="53902"/>
                  </a:cubicBezTo>
                  <a:cubicBezTo>
                    <a:pt x="27502" y="53902"/>
                    <a:pt x="28422" y="52821"/>
                    <a:pt x="28422" y="52821"/>
                  </a:cubicBezTo>
                  <a:cubicBezTo>
                    <a:pt x="28422" y="52821"/>
                    <a:pt x="30202" y="22770"/>
                    <a:pt x="23084" y="2570"/>
                  </a:cubicBezTo>
                  <a:cubicBezTo>
                    <a:pt x="17370" y="228"/>
                    <a:pt x="8680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1554650" y="2501275"/>
              <a:ext cx="1023225" cy="942400"/>
            </a:xfrm>
            <a:custGeom>
              <a:avLst/>
              <a:gdLst/>
              <a:ahLst/>
              <a:cxnLst/>
              <a:rect l="l" t="t" r="r" b="b"/>
              <a:pathLst>
                <a:path w="40929" h="37696" extrusionOk="0">
                  <a:moveTo>
                    <a:pt x="30778" y="1"/>
                  </a:moveTo>
                  <a:lnTo>
                    <a:pt x="27143" y="502"/>
                  </a:lnTo>
                  <a:lnTo>
                    <a:pt x="18597" y="3234"/>
                  </a:lnTo>
                  <a:cubicBezTo>
                    <a:pt x="18597" y="3234"/>
                    <a:pt x="5088" y="14387"/>
                    <a:pt x="0" y="34237"/>
                  </a:cubicBezTo>
                  <a:cubicBezTo>
                    <a:pt x="2782" y="36041"/>
                    <a:pt x="4011" y="37695"/>
                    <a:pt x="4011" y="37695"/>
                  </a:cubicBezTo>
                  <a:cubicBezTo>
                    <a:pt x="4011" y="37695"/>
                    <a:pt x="11379" y="20678"/>
                    <a:pt x="17219" y="14888"/>
                  </a:cubicBezTo>
                  <a:cubicBezTo>
                    <a:pt x="20702" y="19600"/>
                    <a:pt x="22657" y="23785"/>
                    <a:pt x="20427" y="27344"/>
                  </a:cubicBezTo>
                  <a:cubicBezTo>
                    <a:pt x="23124" y="29685"/>
                    <a:pt x="28837" y="30189"/>
                    <a:pt x="33256" y="30189"/>
                  </a:cubicBezTo>
                  <a:cubicBezTo>
                    <a:pt x="36597" y="30189"/>
                    <a:pt x="39199" y="29901"/>
                    <a:pt x="39199" y="29901"/>
                  </a:cubicBezTo>
                  <a:cubicBezTo>
                    <a:pt x="39199" y="29901"/>
                    <a:pt x="40702" y="24963"/>
                    <a:pt x="40803" y="17921"/>
                  </a:cubicBezTo>
                  <a:cubicBezTo>
                    <a:pt x="40928" y="9475"/>
                    <a:pt x="38296" y="2532"/>
                    <a:pt x="38296" y="2532"/>
                  </a:cubicBezTo>
                  <a:lnTo>
                    <a:pt x="34412" y="1379"/>
                  </a:lnTo>
                  <a:lnTo>
                    <a:pt x="30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2233225" y="2333350"/>
              <a:ext cx="181725" cy="425475"/>
            </a:xfrm>
            <a:custGeom>
              <a:avLst/>
              <a:gdLst/>
              <a:ahLst/>
              <a:cxnLst/>
              <a:rect l="l" t="t" r="r" b="b"/>
              <a:pathLst>
                <a:path w="7269" h="17019" extrusionOk="0">
                  <a:moveTo>
                    <a:pt x="0" y="1"/>
                  </a:moveTo>
                  <a:lnTo>
                    <a:pt x="0" y="7219"/>
                  </a:lnTo>
                  <a:lnTo>
                    <a:pt x="5439" y="17019"/>
                  </a:lnTo>
                  <a:lnTo>
                    <a:pt x="7269" y="8096"/>
                  </a:lnTo>
                  <a:lnTo>
                    <a:pt x="5665" y="1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2233225" y="2333350"/>
              <a:ext cx="171700" cy="162575"/>
            </a:xfrm>
            <a:custGeom>
              <a:avLst/>
              <a:gdLst/>
              <a:ahLst/>
              <a:cxnLst/>
              <a:rect l="l" t="t" r="r" b="b"/>
              <a:pathLst>
                <a:path w="6868" h="6503" extrusionOk="0">
                  <a:moveTo>
                    <a:pt x="0" y="1"/>
                  </a:moveTo>
                  <a:lnTo>
                    <a:pt x="0" y="4412"/>
                  </a:lnTo>
                  <a:cubicBezTo>
                    <a:pt x="326" y="4713"/>
                    <a:pt x="652" y="4963"/>
                    <a:pt x="1053" y="5189"/>
                  </a:cubicBezTo>
                  <a:cubicBezTo>
                    <a:pt x="2381" y="5991"/>
                    <a:pt x="3960" y="6342"/>
                    <a:pt x="5514" y="6467"/>
                  </a:cubicBezTo>
                  <a:cubicBezTo>
                    <a:pt x="5833" y="6485"/>
                    <a:pt x="6152" y="6503"/>
                    <a:pt x="6471" y="6503"/>
                  </a:cubicBezTo>
                  <a:cubicBezTo>
                    <a:pt x="6603" y="6503"/>
                    <a:pt x="6736" y="6500"/>
                    <a:pt x="6868" y="6492"/>
                  </a:cubicBezTo>
                  <a:lnTo>
                    <a:pt x="5665" y="1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2095375" y="1926100"/>
              <a:ext cx="527175" cy="517725"/>
            </a:xfrm>
            <a:custGeom>
              <a:avLst/>
              <a:gdLst/>
              <a:ahLst/>
              <a:cxnLst/>
              <a:rect l="l" t="t" r="r" b="b"/>
              <a:pathLst>
                <a:path w="21087" h="20709" extrusionOk="0">
                  <a:moveTo>
                    <a:pt x="8726" y="0"/>
                  </a:moveTo>
                  <a:cubicBezTo>
                    <a:pt x="7246" y="0"/>
                    <a:pt x="5622" y="411"/>
                    <a:pt x="3860" y="1354"/>
                  </a:cubicBezTo>
                  <a:cubicBezTo>
                    <a:pt x="978" y="2933"/>
                    <a:pt x="1" y="14136"/>
                    <a:pt x="3735" y="18973"/>
                  </a:cubicBezTo>
                  <a:cubicBezTo>
                    <a:pt x="4582" y="20063"/>
                    <a:pt x="7111" y="20708"/>
                    <a:pt x="9875" y="20708"/>
                  </a:cubicBezTo>
                  <a:cubicBezTo>
                    <a:pt x="13083" y="20708"/>
                    <a:pt x="16608" y="19841"/>
                    <a:pt x="18196" y="17795"/>
                  </a:cubicBezTo>
                  <a:cubicBezTo>
                    <a:pt x="21086" y="14091"/>
                    <a:pt x="17393" y="0"/>
                    <a:pt x="8726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2434975" y="2124075"/>
              <a:ext cx="68325" cy="110950"/>
            </a:xfrm>
            <a:custGeom>
              <a:avLst/>
              <a:gdLst/>
              <a:ahLst/>
              <a:cxnLst/>
              <a:rect l="l" t="t" r="r" b="b"/>
              <a:pathLst>
                <a:path w="2733" h="4438" extrusionOk="0">
                  <a:moveTo>
                    <a:pt x="233" y="1"/>
                  </a:moveTo>
                  <a:cubicBezTo>
                    <a:pt x="231" y="1"/>
                    <a:pt x="229" y="1"/>
                    <a:pt x="226" y="1"/>
                  </a:cubicBezTo>
                  <a:cubicBezTo>
                    <a:pt x="1" y="1"/>
                    <a:pt x="728" y="4437"/>
                    <a:pt x="728" y="4437"/>
                  </a:cubicBezTo>
                  <a:cubicBezTo>
                    <a:pt x="1078" y="4437"/>
                    <a:pt x="2707" y="3986"/>
                    <a:pt x="2733" y="3510"/>
                  </a:cubicBezTo>
                  <a:cubicBezTo>
                    <a:pt x="2733" y="3510"/>
                    <a:pt x="916" y="1"/>
                    <a:pt x="233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2015800" y="1892000"/>
              <a:ext cx="464325" cy="385625"/>
            </a:xfrm>
            <a:custGeom>
              <a:avLst/>
              <a:gdLst/>
              <a:ahLst/>
              <a:cxnLst/>
              <a:rect l="l" t="t" r="r" b="b"/>
              <a:pathLst>
                <a:path w="18573" h="15425" extrusionOk="0">
                  <a:moveTo>
                    <a:pt x="11667" y="0"/>
                  </a:moveTo>
                  <a:cubicBezTo>
                    <a:pt x="10995" y="0"/>
                    <a:pt x="10327" y="58"/>
                    <a:pt x="9675" y="186"/>
                  </a:cubicBezTo>
                  <a:cubicBezTo>
                    <a:pt x="6592" y="788"/>
                    <a:pt x="3885" y="2868"/>
                    <a:pt x="2256" y="5525"/>
                  </a:cubicBezTo>
                  <a:cubicBezTo>
                    <a:pt x="602" y="8206"/>
                    <a:pt x="1" y="11439"/>
                    <a:pt x="201" y="14572"/>
                  </a:cubicBezTo>
                  <a:lnTo>
                    <a:pt x="1555" y="15424"/>
                  </a:lnTo>
                  <a:cubicBezTo>
                    <a:pt x="2833" y="15299"/>
                    <a:pt x="4111" y="14948"/>
                    <a:pt x="5289" y="14397"/>
                  </a:cubicBezTo>
                  <a:cubicBezTo>
                    <a:pt x="6216" y="13971"/>
                    <a:pt x="7119" y="13369"/>
                    <a:pt x="7770" y="12567"/>
                  </a:cubicBezTo>
                  <a:cubicBezTo>
                    <a:pt x="8397" y="11765"/>
                    <a:pt x="8773" y="10688"/>
                    <a:pt x="8597" y="9660"/>
                  </a:cubicBezTo>
                  <a:cubicBezTo>
                    <a:pt x="8547" y="9334"/>
                    <a:pt x="8422" y="9008"/>
                    <a:pt x="8472" y="8682"/>
                  </a:cubicBezTo>
                  <a:cubicBezTo>
                    <a:pt x="8597" y="7931"/>
                    <a:pt x="9449" y="7555"/>
                    <a:pt x="10151" y="7254"/>
                  </a:cubicBezTo>
                  <a:cubicBezTo>
                    <a:pt x="11104" y="6853"/>
                    <a:pt x="12056" y="6327"/>
                    <a:pt x="12682" y="5474"/>
                  </a:cubicBezTo>
                  <a:cubicBezTo>
                    <a:pt x="13334" y="4647"/>
                    <a:pt x="13585" y="3444"/>
                    <a:pt x="13109" y="2517"/>
                  </a:cubicBezTo>
                  <a:lnTo>
                    <a:pt x="13109" y="2517"/>
                  </a:lnTo>
                  <a:cubicBezTo>
                    <a:pt x="14551" y="3587"/>
                    <a:pt x="16360" y="4182"/>
                    <a:pt x="18155" y="4182"/>
                  </a:cubicBezTo>
                  <a:cubicBezTo>
                    <a:pt x="18294" y="4182"/>
                    <a:pt x="18433" y="4178"/>
                    <a:pt x="18572" y="4171"/>
                  </a:cubicBezTo>
                  <a:cubicBezTo>
                    <a:pt x="18572" y="3068"/>
                    <a:pt x="17896" y="2066"/>
                    <a:pt x="17018" y="1389"/>
                  </a:cubicBezTo>
                  <a:cubicBezTo>
                    <a:pt x="16141" y="738"/>
                    <a:pt x="15063" y="412"/>
                    <a:pt x="13986" y="211"/>
                  </a:cubicBezTo>
                  <a:cubicBezTo>
                    <a:pt x="13221" y="77"/>
                    <a:pt x="12442" y="0"/>
                    <a:pt x="11667" y="0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2051450" y="2138800"/>
              <a:ext cx="146700" cy="166250"/>
            </a:xfrm>
            <a:custGeom>
              <a:avLst/>
              <a:gdLst/>
              <a:ahLst/>
              <a:cxnLst/>
              <a:rect l="l" t="t" r="r" b="b"/>
              <a:pathLst>
                <a:path w="5868" h="6650" extrusionOk="0">
                  <a:moveTo>
                    <a:pt x="3503" y="0"/>
                  </a:moveTo>
                  <a:cubicBezTo>
                    <a:pt x="3291" y="0"/>
                    <a:pt x="3061" y="44"/>
                    <a:pt x="2810" y="139"/>
                  </a:cubicBezTo>
                  <a:cubicBezTo>
                    <a:pt x="0" y="1205"/>
                    <a:pt x="1054" y="6650"/>
                    <a:pt x="4183" y="6650"/>
                  </a:cubicBezTo>
                  <a:cubicBezTo>
                    <a:pt x="4291" y="6650"/>
                    <a:pt x="4402" y="6643"/>
                    <a:pt x="4515" y="6630"/>
                  </a:cubicBezTo>
                  <a:lnTo>
                    <a:pt x="5868" y="4876"/>
                  </a:lnTo>
                  <a:cubicBezTo>
                    <a:pt x="5868" y="4876"/>
                    <a:pt x="5742" y="0"/>
                    <a:pt x="3503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2349775" y="2134925"/>
              <a:ext cx="43250" cy="53150"/>
            </a:xfrm>
            <a:custGeom>
              <a:avLst/>
              <a:gdLst/>
              <a:ahLst/>
              <a:cxnLst/>
              <a:rect l="l" t="t" r="r" b="b"/>
              <a:pathLst>
                <a:path w="1730" h="2126" extrusionOk="0">
                  <a:moveTo>
                    <a:pt x="701" y="0"/>
                  </a:moveTo>
                  <a:cubicBezTo>
                    <a:pt x="517" y="0"/>
                    <a:pt x="347" y="102"/>
                    <a:pt x="251" y="294"/>
                  </a:cubicBezTo>
                  <a:cubicBezTo>
                    <a:pt x="0" y="720"/>
                    <a:pt x="151" y="1898"/>
                    <a:pt x="702" y="2098"/>
                  </a:cubicBezTo>
                  <a:cubicBezTo>
                    <a:pt x="769" y="2117"/>
                    <a:pt x="832" y="2126"/>
                    <a:pt x="893" y="2126"/>
                  </a:cubicBezTo>
                  <a:cubicBezTo>
                    <a:pt x="992" y="2126"/>
                    <a:pt x="1085" y="2104"/>
                    <a:pt x="1178" y="2073"/>
                  </a:cubicBezTo>
                  <a:cubicBezTo>
                    <a:pt x="1429" y="1973"/>
                    <a:pt x="1654" y="1823"/>
                    <a:pt x="1704" y="1497"/>
                  </a:cubicBezTo>
                  <a:cubicBezTo>
                    <a:pt x="1730" y="1196"/>
                    <a:pt x="1604" y="870"/>
                    <a:pt x="1454" y="595"/>
                  </a:cubicBezTo>
                  <a:cubicBezTo>
                    <a:pt x="1354" y="469"/>
                    <a:pt x="1278" y="319"/>
                    <a:pt x="1153" y="219"/>
                  </a:cubicBezTo>
                  <a:cubicBezTo>
                    <a:pt x="1017" y="71"/>
                    <a:pt x="854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2488875" y="2100400"/>
              <a:ext cx="42625" cy="53175"/>
            </a:xfrm>
            <a:custGeom>
              <a:avLst/>
              <a:gdLst/>
              <a:ahLst/>
              <a:cxnLst/>
              <a:rect l="l" t="t" r="r" b="b"/>
              <a:pathLst>
                <a:path w="1705" h="2127" extrusionOk="0">
                  <a:moveTo>
                    <a:pt x="668" y="0"/>
                  </a:moveTo>
                  <a:cubicBezTo>
                    <a:pt x="487" y="0"/>
                    <a:pt x="320" y="96"/>
                    <a:pt x="226" y="271"/>
                  </a:cubicBezTo>
                  <a:cubicBezTo>
                    <a:pt x="0" y="722"/>
                    <a:pt x="125" y="1900"/>
                    <a:pt x="677" y="2101"/>
                  </a:cubicBezTo>
                  <a:cubicBezTo>
                    <a:pt x="739" y="2119"/>
                    <a:pt x="801" y="2127"/>
                    <a:pt x="862" y="2127"/>
                  </a:cubicBezTo>
                  <a:cubicBezTo>
                    <a:pt x="973" y="2127"/>
                    <a:pt x="1081" y="2099"/>
                    <a:pt x="1178" y="2051"/>
                  </a:cubicBezTo>
                  <a:cubicBezTo>
                    <a:pt x="1404" y="1976"/>
                    <a:pt x="1629" y="1825"/>
                    <a:pt x="1679" y="1499"/>
                  </a:cubicBezTo>
                  <a:cubicBezTo>
                    <a:pt x="1704" y="1199"/>
                    <a:pt x="1579" y="873"/>
                    <a:pt x="1429" y="597"/>
                  </a:cubicBezTo>
                  <a:cubicBezTo>
                    <a:pt x="1353" y="447"/>
                    <a:pt x="1253" y="321"/>
                    <a:pt x="1128" y="221"/>
                  </a:cubicBezTo>
                  <a:cubicBezTo>
                    <a:pt x="989" y="71"/>
                    <a:pt x="823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2104150" y="2165425"/>
              <a:ext cx="70200" cy="93625"/>
            </a:xfrm>
            <a:custGeom>
              <a:avLst/>
              <a:gdLst/>
              <a:ahLst/>
              <a:cxnLst/>
              <a:rect l="l" t="t" r="r" b="b"/>
              <a:pathLst>
                <a:path w="2808" h="3745" extrusionOk="0">
                  <a:moveTo>
                    <a:pt x="1095" y="1"/>
                  </a:moveTo>
                  <a:cubicBezTo>
                    <a:pt x="851" y="1"/>
                    <a:pt x="614" y="68"/>
                    <a:pt x="427" y="227"/>
                  </a:cubicBezTo>
                  <a:cubicBezTo>
                    <a:pt x="101" y="502"/>
                    <a:pt x="1" y="1029"/>
                    <a:pt x="301" y="1355"/>
                  </a:cubicBezTo>
                  <a:cubicBezTo>
                    <a:pt x="452" y="1505"/>
                    <a:pt x="677" y="1580"/>
                    <a:pt x="752" y="1781"/>
                  </a:cubicBezTo>
                  <a:cubicBezTo>
                    <a:pt x="828" y="1981"/>
                    <a:pt x="752" y="2182"/>
                    <a:pt x="677" y="2382"/>
                  </a:cubicBezTo>
                  <a:cubicBezTo>
                    <a:pt x="527" y="2783"/>
                    <a:pt x="527" y="3284"/>
                    <a:pt x="853" y="3585"/>
                  </a:cubicBezTo>
                  <a:cubicBezTo>
                    <a:pt x="991" y="3689"/>
                    <a:pt x="1165" y="3745"/>
                    <a:pt x="1343" y="3745"/>
                  </a:cubicBezTo>
                  <a:cubicBezTo>
                    <a:pt x="1422" y="3745"/>
                    <a:pt x="1502" y="3734"/>
                    <a:pt x="1580" y="3710"/>
                  </a:cubicBezTo>
                  <a:cubicBezTo>
                    <a:pt x="2331" y="3435"/>
                    <a:pt x="2808" y="2157"/>
                    <a:pt x="2682" y="1455"/>
                  </a:cubicBezTo>
                  <a:cubicBezTo>
                    <a:pt x="2582" y="853"/>
                    <a:pt x="2181" y="327"/>
                    <a:pt x="1630" y="101"/>
                  </a:cubicBezTo>
                  <a:cubicBezTo>
                    <a:pt x="1459" y="38"/>
                    <a:pt x="1275" y="1"/>
                    <a:pt x="1095" y="1"/>
                  </a:cubicBezTo>
                  <a:close/>
                </a:path>
              </a:pathLst>
            </a:custGeom>
            <a:solidFill>
              <a:srgbClr val="4C2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2374825" y="2250650"/>
              <a:ext cx="152275" cy="68050"/>
            </a:xfrm>
            <a:custGeom>
              <a:avLst/>
              <a:gdLst/>
              <a:ahLst/>
              <a:cxnLst/>
              <a:rect l="l" t="t" r="r" b="b"/>
              <a:pathLst>
                <a:path w="6091" h="2722" extrusionOk="0">
                  <a:moveTo>
                    <a:pt x="6091" y="1"/>
                  </a:moveTo>
                  <a:lnTo>
                    <a:pt x="1" y="301"/>
                  </a:lnTo>
                  <a:cubicBezTo>
                    <a:pt x="1" y="301"/>
                    <a:pt x="208" y="2721"/>
                    <a:pt x="2479" y="2721"/>
                  </a:cubicBezTo>
                  <a:cubicBezTo>
                    <a:pt x="2576" y="2721"/>
                    <a:pt x="2678" y="2717"/>
                    <a:pt x="2783" y="2707"/>
                  </a:cubicBezTo>
                  <a:cubicBezTo>
                    <a:pt x="5941" y="2432"/>
                    <a:pt x="609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2297100" y="2084350"/>
              <a:ext cx="72125" cy="68575"/>
            </a:xfrm>
            <a:custGeom>
              <a:avLst/>
              <a:gdLst/>
              <a:ahLst/>
              <a:cxnLst/>
              <a:rect l="l" t="t" r="r" b="b"/>
              <a:pathLst>
                <a:path w="2885" h="2743" extrusionOk="0">
                  <a:moveTo>
                    <a:pt x="2088" y="1"/>
                  </a:moveTo>
                  <a:cubicBezTo>
                    <a:pt x="1052" y="1"/>
                    <a:pt x="1" y="1659"/>
                    <a:pt x="1105" y="2743"/>
                  </a:cubicBezTo>
                  <a:cubicBezTo>
                    <a:pt x="1105" y="2743"/>
                    <a:pt x="1330" y="738"/>
                    <a:pt x="2884" y="412"/>
                  </a:cubicBezTo>
                  <a:cubicBezTo>
                    <a:pt x="2649" y="123"/>
                    <a:pt x="2369" y="1"/>
                    <a:pt x="2088" y="1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2461375" y="2044325"/>
              <a:ext cx="75150" cy="43450"/>
            </a:xfrm>
            <a:custGeom>
              <a:avLst/>
              <a:gdLst/>
              <a:ahLst/>
              <a:cxnLst/>
              <a:rect l="l" t="t" r="r" b="b"/>
              <a:pathLst>
                <a:path w="3006" h="1738" extrusionOk="0">
                  <a:moveTo>
                    <a:pt x="1187" y="1"/>
                  </a:moveTo>
                  <a:cubicBezTo>
                    <a:pt x="557" y="1"/>
                    <a:pt x="1" y="346"/>
                    <a:pt x="22" y="1086"/>
                  </a:cubicBezTo>
                  <a:cubicBezTo>
                    <a:pt x="314" y="927"/>
                    <a:pt x="610" y="864"/>
                    <a:pt x="897" y="864"/>
                  </a:cubicBezTo>
                  <a:cubicBezTo>
                    <a:pt x="1969" y="864"/>
                    <a:pt x="2905" y="1737"/>
                    <a:pt x="2905" y="1737"/>
                  </a:cubicBezTo>
                  <a:cubicBezTo>
                    <a:pt x="3005" y="619"/>
                    <a:pt x="2030" y="1"/>
                    <a:pt x="1187" y="1"/>
                  </a:cubicBezTo>
                  <a:close/>
                </a:path>
              </a:pathLst>
            </a:custGeom>
            <a:solidFill>
              <a:srgbClr val="59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2108500" y="2278600"/>
              <a:ext cx="61475" cy="54075"/>
            </a:xfrm>
            <a:custGeom>
              <a:avLst/>
              <a:gdLst/>
              <a:ahLst/>
              <a:cxnLst/>
              <a:rect l="l" t="t" r="r" b="b"/>
              <a:pathLst>
                <a:path w="2459" h="2163" extrusionOk="0">
                  <a:moveTo>
                    <a:pt x="1237" y="0"/>
                  </a:moveTo>
                  <a:cubicBezTo>
                    <a:pt x="758" y="0"/>
                    <a:pt x="294" y="332"/>
                    <a:pt x="202" y="787"/>
                  </a:cubicBezTo>
                  <a:cubicBezTo>
                    <a:pt x="0" y="1724"/>
                    <a:pt x="485" y="2163"/>
                    <a:pt x="1152" y="2163"/>
                  </a:cubicBezTo>
                  <a:cubicBezTo>
                    <a:pt x="1396" y="2163"/>
                    <a:pt x="1664" y="2104"/>
                    <a:pt x="1932" y="1990"/>
                  </a:cubicBezTo>
                  <a:cubicBezTo>
                    <a:pt x="2057" y="1915"/>
                    <a:pt x="2208" y="1840"/>
                    <a:pt x="2308" y="1715"/>
                  </a:cubicBezTo>
                  <a:cubicBezTo>
                    <a:pt x="2458" y="1539"/>
                    <a:pt x="2458" y="1289"/>
                    <a:pt x="2408" y="1038"/>
                  </a:cubicBezTo>
                  <a:cubicBezTo>
                    <a:pt x="2308" y="537"/>
                    <a:pt x="1907" y="86"/>
                    <a:pt x="1380" y="11"/>
                  </a:cubicBezTo>
                  <a:cubicBezTo>
                    <a:pt x="1333" y="4"/>
                    <a:pt x="1285" y="0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1510175" y="3194900"/>
              <a:ext cx="523200" cy="1508175"/>
            </a:xfrm>
            <a:custGeom>
              <a:avLst/>
              <a:gdLst/>
              <a:ahLst/>
              <a:cxnLst/>
              <a:rect l="l" t="t" r="r" b="b"/>
              <a:pathLst>
                <a:path w="20928" h="60327" extrusionOk="0">
                  <a:moveTo>
                    <a:pt x="9950" y="0"/>
                  </a:moveTo>
                  <a:lnTo>
                    <a:pt x="0" y="1905"/>
                  </a:lnTo>
                  <a:lnTo>
                    <a:pt x="10652" y="57820"/>
                  </a:lnTo>
                  <a:cubicBezTo>
                    <a:pt x="10941" y="59310"/>
                    <a:pt x="12256" y="60327"/>
                    <a:pt x="13704" y="60327"/>
                  </a:cubicBezTo>
                  <a:cubicBezTo>
                    <a:pt x="13888" y="60327"/>
                    <a:pt x="14074" y="60310"/>
                    <a:pt x="14261" y="60276"/>
                  </a:cubicBezTo>
                  <a:lnTo>
                    <a:pt x="18171" y="59524"/>
                  </a:lnTo>
                  <a:cubicBezTo>
                    <a:pt x="19825" y="59199"/>
                    <a:pt x="20927" y="57595"/>
                    <a:pt x="20602" y="55915"/>
                  </a:cubicBezTo>
                  <a:lnTo>
                    <a:pt x="99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1538350" y="3342150"/>
              <a:ext cx="257550" cy="93375"/>
            </a:xfrm>
            <a:custGeom>
              <a:avLst/>
              <a:gdLst/>
              <a:ahLst/>
              <a:cxnLst/>
              <a:rect l="l" t="t" r="r" b="b"/>
              <a:pathLst>
                <a:path w="10302" h="3735" extrusionOk="0">
                  <a:moveTo>
                    <a:pt x="9951" y="0"/>
                  </a:moveTo>
                  <a:lnTo>
                    <a:pt x="1" y="1880"/>
                  </a:lnTo>
                  <a:lnTo>
                    <a:pt x="352" y="3734"/>
                  </a:lnTo>
                  <a:lnTo>
                    <a:pt x="10302" y="1855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1753900" y="4473100"/>
              <a:ext cx="257550" cy="94000"/>
            </a:xfrm>
            <a:custGeom>
              <a:avLst/>
              <a:gdLst/>
              <a:ahLst/>
              <a:cxnLst/>
              <a:rect l="l" t="t" r="r" b="b"/>
              <a:pathLst>
                <a:path w="10302" h="3760" extrusionOk="0">
                  <a:moveTo>
                    <a:pt x="9950" y="0"/>
                  </a:moveTo>
                  <a:lnTo>
                    <a:pt x="0" y="1905"/>
                  </a:lnTo>
                  <a:lnTo>
                    <a:pt x="351" y="3760"/>
                  </a:lnTo>
                  <a:lnTo>
                    <a:pt x="10301" y="1855"/>
                  </a:lnTo>
                  <a:lnTo>
                    <a:pt x="99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1762050" y="4516325"/>
              <a:ext cx="271325" cy="186750"/>
            </a:xfrm>
            <a:custGeom>
              <a:avLst/>
              <a:gdLst/>
              <a:ahLst/>
              <a:cxnLst/>
              <a:rect l="l" t="t" r="r" b="b"/>
              <a:pathLst>
                <a:path w="10853" h="7470" extrusionOk="0">
                  <a:moveTo>
                    <a:pt x="9950" y="1"/>
                  </a:moveTo>
                  <a:lnTo>
                    <a:pt x="0" y="1906"/>
                  </a:lnTo>
                  <a:lnTo>
                    <a:pt x="577" y="4963"/>
                  </a:lnTo>
                  <a:cubicBezTo>
                    <a:pt x="866" y="6453"/>
                    <a:pt x="2181" y="7470"/>
                    <a:pt x="3629" y="7470"/>
                  </a:cubicBezTo>
                  <a:cubicBezTo>
                    <a:pt x="3813" y="7470"/>
                    <a:pt x="3999" y="7453"/>
                    <a:pt x="4186" y="7419"/>
                  </a:cubicBezTo>
                  <a:lnTo>
                    <a:pt x="8096" y="6667"/>
                  </a:lnTo>
                  <a:cubicBezTo>
                    <a:pt x="9750" y="6342"/>
                    <a:pt x="10852" y="4738"/>
                    <a:pt x="10527" y="3058"/>
                  </a:cubicBezTo>
                  <a:lnTo>
                    <a:pt x="9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1510175" y="3013825"/>
              <a:ext cx="248750" cy="228725"/>
            </a:xfrm>
            <a:custGeom>
              <a:avLst/>
              <a:gdLst/>
              <a:ahLst/>
              <a:cxnLst/>
              <a:rect l="l" t="t" r="r" b="b"/>
              <a:pathLst>
                <a:path w="9950" h="9149" extrusionOk="0">
                  <a:moveTo>
                    <a:pt x="3434" y="0"/>
                  </a:moveTo>
                  <a:lnTo>
                    <a:pt x="0" y="9148"/>
                  </a:lnTo>
                  <a:lnTo>
                    <a:pt x="9950" y="7243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1563425" y="3013825"/>
              <a:ext cx="92125" cy="86650"/>
            </a:xfrm>
            <a:custGeom>
              <a:avLst/>
              <a:gdLst/>
              <a:ahLst/>
              <a:cxnLst/>
              <a:rect l="l" t="t" r="r" b="b"/>
              <a:pathLst>
                <a:path w="3685" h="3466" extrusionOk="0">
                  <a:moveTo>
                    <a:pt x="1304" y="0"/>
                  </a:moveTo>
                  <a:lnTo>
                    <a:pt x="0" y="3434"/>
                  </a:lnTo>
                  <a:cubicBezTo>
                    <a:pt x="233" y="3453"/>
                    <a:pt x="463" y="3465"/>
                    <a:pt x="691" y="3465"/>
                  </a:cubicBezTo>
                  <a:cubicBezTo>
                    <a:pt x="1052" y="3465"/>
                    <a:pt x="1411" y="3435"/>
                    <a:pt x="1780" y="3359"/>
                  </a:cubicBezTo>
                  <a:cubicBezTo>
                    <a:pt x="2482" y="3233"/>
                    <a:pt x="3108" y="2983"/>
                    <a:pt x="3685" y="2657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1453775" y="3281100"/>
              <a:ext cx="161050" cy="202725"/>
            </a:xfrm>
            <a:custGeom>
              <a:avLst/>
              <a:gdLst/>
              <a:ahLst/>
              <a:cxnLst/>
              <a:rect l="l" t="t" r="r" b="b"/>
              <a:pathLst>
                <a:path w="6442" h="8109" extrusionOk="0">
                  <a:moveTo>
                    <a:pt x="2633" y="0"/>
                  </a:moveTo>
                  <a:cubicBezTo>
                    <a:pt x="2431" y="0"/>
                    <a:pt x="2270" y="22"/>
                    <a:pt x="2231" y="61"/>
                  </a:cubicBezTo>
                  <a:cubicBezTo>
                    <a:pt x="2131" y="161"/>
                    <a:pt x="1053" y="1264"/>
                    <a:pt x="1053" y="1264"/>
                  </a:cubicBezTo>
                  <a:cubicBezTo>
                    <a:pt x="326" y="2317"/>
                    <a:pt x="0" y="3846"/>
                    <a:pt x="452" y="5274"/>
                  </a:cubicBezTo>
                  <a:cubicBezTo>
                    <a:pt x="860" y="6568"/>
                    <a:pt x="2440" y="8108"/>
                    <a:pt x="3722" y="8108"/>
                  </a:cubicBezTo>
                  <a:cubicBezTo>
                    <a:pt x="3855" y="8108"/>
                    <a:pt x="3985" y="8092"/>
                    <a:pt x="4111" y="8056"/>
                  </a:cubicBezTo>
                  <a:cubicBezTo>
                    <a:pt x="5439" y="7680"/>
                    <a:pt x="6442" y="5826"/>
                    <a:pt x="6391" y="5625"/>
                  </a:cubicBezTo>
                  <a:cubicBezTo>
                    <a:pt x="6341" y="5399"/>
                    <a:pt x="5840" y="4948"/>
                    <a:pt x="5715" y="4923"/>
                  </a:cubicBezTo>
                  <a:cubicBezTo>
                    <a:pt x="5589" y="4923"/>
                    <a:pt x="4286" y="5425"/>
                    <a:pt x="4286" y="5425"/>
                  </a:cubicBezTo>
                  <a:cubicBezTo>
                    <a:pt x="4286" y="5425"/>
                    <a:pt x="5915" y="4222"/>
                    <a:pt x="5915" y="4046"/>
                  </a:cubicBezTo>
                  <a:cubicBezTo>
                    <a:pt x="5915" y="3871"/>
                    <a:pt x="5564" y="3244"/>
                    <a:pt x="5289" y="3144"/>
                  </a:cubicBezTo>
                  <a:cubicBezTo>
                    <a:pt x="5265" y="3134"/>
                    <a:pt x="5233" y="3129"/>
                    <a:pt x="5195" y="3129"/>
                  </a:cubicBezTo>
                  <a:cubicBezTo>
                    <a:pt x="4751" y="3129"/>
                    <a:pt x="3434" y="3745"/>
                    <a:pt x="3434" y="3745"/>
                  </a:cubicBezTo>
                  <a:cubicBezTo>
                    <a:pt x="3434" y="3745"/>
                    <a:pt x="4863" y="2718"/>
                    <a:pt x="5138" y="2367"/>
                  </a:cubicBezTo>
                  <a:cubicBezTo>
                    <a:pt x="5439" y="2016"/>
                    <a:pt x="4938" y="1364"/>
                    <a:pt x="4612" y="1289"/>
                  </a:cubicBezTo>
                  <a:cubicBezTo>
                    <a:pt x="4602" y="1288"/>
                    <a:pt x="4591" y="1287"/>
                    <a:pt x="4578" y="1287"/>
                  </a:cubicBezTo>
                  <a:cubicBezTo>
                    <a:pt x="4177" y="1287"/>
                    <a:pt x="2457" y="2041"/>
                    <a:pt x="2457" y="2041"/>
                  </a:cubicBezTo>
                  <a:cubicBezTo>
                    <a:pt x="2457" y="2041"/>
                    <a:pt x="3685" y="813"/>
                    <a:pt x="3710" y="387"/>
                  </a:cubicBezTo>
                  <a:cubicBezTo>
                    <a:pt x="3744" y="110"/>
                    <a:pt x="3085" y="0"/>
                    <a:pt x="2633" y="0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3009550" y="2092125"/>
              <a:ext cx="143500" cy="297650"/>
            </a:xfrm>
            <a:custGeom>
              <a:avLst/>
              <a:gdLst/>
              <a:ahLst/>
              <a:cxnLst/>
              <a:rect l="l" t="t" r="r" b="b"/>
              <a:pathLst>
                <a:path w="5740" h="11906" extrusionOk="0">
                  <a:moveTo>
                    <a:pt x="1178" y="1"/>
                  </a:moveTo>
                  <a:cubicBezTo>
                    <a:pt x="802" y="26"/>
                    <a:pt x="0" y="3485"/>
                    <a:pt x="0" y="4813"/>
                  </a:cubicBezTo>
                  <a:cubicBezTo>
                    <a:pt x="0" y="6141"/>
                    <a:pt x="301" y="9625"/>
                    <a:pt x="301" y="9625"/>
                  </a:cubicBezTo>
                  <a:lnTo>
                    <a:pt x="3559" y="11906"/>
                  </a:lnTo>
                  <a:lnTo>
                    <a:pt x="3659" y="9074"/>
                  </a:lnTo>
                  <a:cubicBezTo>
                    <a:pt x="3659" y="9074"/>
                    <a:pt x="4963" y="8923"/>
                    <a:pt x="5339" y="8196"/>
                  </a:cubicBezTo>
                  <a:cubicBezTo>
                    <a:pt x="5740" y="7470"/>
                    <a:pt x="5213" y="4312"/>
                    <a:pt x="4963" y="3835"/>
                  </a:cubicBezTo>
                  <a:cubicBezTo>
                    <a:pt x="4698" y="3381"/>
                    <a:pt x="4134" y="3156"/>
                    <a:pt x="3518" y="3156"/>
                  </a:cubicBezTo>
                  <a:cubicBezTo>
                    <a:pt x="2911" y="3156"/>
                    <a:pt x="2253" y="3375"/>
                    <a:pt x="1780" y="3810"/>
                  </a:cubicBezTo>
                  <a:cubicBezTo>
                    <a:pt x="2181" y="2181"/>
                    <a:pt x="2281" y="327"/>
                    <a:pt x="2281" y="327"/>
                  </a:cubicBezTo>
                  <a:cubicBezTo>
                    <a:pt x="2281" y="327"/>
                    <a:pt x="1579" y="1"/>
                    <a:pt x="1178" y="1"/>
                  </a:cubicBezTo>
                  <a:close/>
                </a:path>
              </a:pathLst>
            </a:custGeom>
            <a:solidFill>
              <a:srgbClr val="905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2511425" y="2315825"/>
              <a:ext cx="609050" cy="478425"/>
            </a:xfrm>
            <a:custGeom>
              <a:avLst/>
              <a:gdLst/>
              <a:ahLst/>
              <a:cxnLst/>
              <a:rect l="l" t="t" r="r" b="b"/>
              <a:pathLst>
                <a:path w="24362" h="19137" extrusionOk="0">
                  <a:moveTo>
                    <a:pt x="19750" y="0"/>
                  </a:moveTo>
                  <a:cubicBezTo>
                    <a:pt x="17436" y="9023"/>
                    <a:pt x="11089" y="10898"/>
                    <a:pt x="6214" y="10898"/>
                  </a:cubicBezTo>
                  <a:cubicBezTo>
                    <a:pt x="2748" y="10898"/>
                    <a:pt x="25" y="9950"/>
                    <a:pt x="25" y="9950"/>
                  </a:cubicBezTo>
                  <a:lnTo>
                    <a:pt x="0" y="18396"/>
                  </a:lnTo>
                  <a:cubicBezTo>
                    <a:pt x="2228" y="18907"/>
                    <a:pt x="4256" y="19136"/>
                    <a:pt x="6102" y="19136"/>
                  </a:cubicBezTo>
                  <a:cubicBezTo>
                    <a:pt x="21910" y="19136"/>
                    <a:pt x="24361" y="2356"/>
                    <a:pt x="24361" y="2356"/>
                  </a:cubicBezTo>
                  <a:cubicBezTo>
                    <a:pt x="24361" y="2356"/>
                    <a:pt x="22908" y="677"/>
                    <a:pt x="19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2077200" y="4498775"/>
              <a:ext cx="191125" cy="62075"/>
            </a:xfrm>
            <a:custGeom>
              <a:avLst/>
              <a:gdLst/>
              <a:ahLst/>
              <a:cxnLst/>
              <a:rect l="l" t="t" r="r" b="b"/>
              <a:pathLst>
                <a:path w="7645" h="2483" extrusionOk="0">
                  <a:moveTo>
                    <a:pt x="7645" y="1"/>
                  </a:moveTo>
                  <a:lnTo>
                    <a:pt x="1" y="201"/>
                  </a:lnTo>
                  <a:lnTo>
                    <a:pt x="327" y="2482"/>
                  </a:lnTo>
                  <a:lnTo>
                    <a:pt x="7294" y="2482"/>
                  </a:lnTo>
                  <a:lnTo>
                    <a:pt x="7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2512050" y="4475600"/>
              <a:ext cx="200525" cy="74600"/>
            </a:xfrm>
            <a:custGeom>
              <a:avLst/>
              <a:gdLst/>
              <a:ahLst/>
              <a:cxnLst/>
              <a:rect l="l" t="t" r="r" b="b"/>
              <a:pathLst>
                <a:path w="8021" h="2984" extrusionOk="0">
                  <a:moveTo>
                    <a:pt x="8021" y="1"/>
                  </a:moveTo>
                  <a:lnTo>
                    <a:pt x="0" y="326"/>
                  </a:lnTo>
                  <a:lnTo>
                    <a:pt x="577" y="2983"/>
                  </a:lnTo>
                  <a:lnTo>
                    <a:pt x="7469" y="2983"/>
                  </a:lnTo>
                  <a:lnTo>
                    <a:pt x="80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2186850" y="2482475"/>
              <a:ext cx="284500" cy="281375"/>
            </a:xfrm>
            <a:custGeom>
              <a:avLst/>
              <a:gdLst/>
              <a:ahLst/>
              <a:cxnLst/>
              <a:rect l="l" t="t" r="r" b="b"/>
              <a:pathLst>
                <a:path w="11380" h="11255" extrusionOk="0">
                  <a:moveTo>
                    <a:pt x="1" y="1"/>
                  </a:moveTo>
                  <a:lnTo>
                    <a:pt x="1" y="2332"/>
                  </a:lnTo>
                  <a:lnTo>
                    <a:pt x="7294" y="11254"/>
                  </a:lnTo>
                  <a:lnTo>
                    <a:pt x="11003" y="2883"/>
                  </a:lnTo>
                  <a:lnTo>
                    <a:pt x="11379" y="1"/>
                  </a:lnTo>
                  <a:lnTo>
                    <a:pt x="8221" y="1981"/>
                  </a:lnTo>
                  <a:lnTo>
                    <a:pt x="7294" y="8773"/>
                  </a:lnTo>
                  <a:lnTo>
                    <a:pt x="3585" y="14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 Types of Problems Defined</a:t>
            </a:r>
            <a:endParaRPr dirty="0"/>
          </a:p>
        </p:txBody>
      </p:sp>
      <p:sp>
        <p:nvSpPr>
          <p:cNvPr id="528" name="Google Shape;528;p46"/>
          <p:cNvSpPr txBox="1">
            <a:spLocks noGrp="1"/>
          </p:cNvSpPr>
          <p:nvPr>
            <p:ph type="subTitle" idx="1"/>
          </p:nvPr>
        </p:nvSpPr>
        <p:spPr>
          <a:xfrm>
            <a:off x="937625" y="2508017"/>
            <a:ext cx="2175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 Most things are known.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– Agreement on problem, cause, and effective solution.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529" name="Google Shape;529;p46"/>
          <p:cNvSpPr txBox="1">
            <a:spLocks noGrp="1"/>
          </p:cNvSpPr>
          <p:nvPr>
            <p:ph type="subTitle" idx="2"/>
          </p:nvPr>
        </p:nvSpPr>
        <p:spPr>
          <a:xfrm>
            <a:off x="3484347" y="2508017"/>
            <a:ext cx="2175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-We know the problem and what we don’t know.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-There are technical solutions (and experts to call on to create them) which are known, and therefore the problem is solvable.</a:t>
            </a:r>
            <a:endParaRPr dirty="0"/>
          </a:p>
        </p:txBody>
      </p:sp>
      <p:sp>
        <p:nvSpPr>
          <p:cNvPr id="530" name="Google Shape;530;p46"/>
          <p:cNvSpPr txBox="1">
            <a:spLocks noGrp="1"/>
          </p:cNvSpPr>
          <p:nvPr>
            <p:ph type="subTitle" idx="3"/>
          </p:nvPr>
        </p:nvSpPr>
        <p:spPr>
          <a:xfrm>
            <a:off x="6031075" y="2508017"/>
            <a:ext cx="2175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We don’t know what we don’t know.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Don’t know the problem or solution.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-Ability to approach the problem from multiple, sometimes competing perspectives.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-Multiple solutions may be possible.</a:t>
            </a:r>
          </a:p>
        </p:txBody>
      </p:sp>
      <p:sp>
        <p:nvSpPr>
          <p:cNvPr id="531" name="Google Shape;531;p46"/>
          <p:cNvSpPr txBox="1">
            <a:spLocks noGrp="1"/>
          </p:cNvSpPr>
          <p:nvPr>
            <p:ph type="subTitle" idx="4"/>
          </p:nvPr>
        </p:nvSpPr>
        <p:spPr>
          <a:xfrm>
            <a:off x="937625" y="2020392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Simple</a:t>
            </a:r>
            <a:endParaRPr dirty="0"/>
          </a:p>
        </p:txBody>
      </p:sp>
      <p:sp>
        <p:nvSpPr>
          <p:cNvPr id="532" name="Google Shape;532;p46"/>
          <p:cNvSpPr txBox="1">
            <a:spLocks noGrp="1"/>
          </p:cNvSpPr>
          <p:nvPr>
            <p:ph type="subTitle" idx="5"/>
          </p:nvPr>
        </p:nvSpPr>
        <p:spPr>
          <a:xfrm>
            <a:off x="3484350" y="2020392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Complicated</a:t>
            </a:r>
            <a:endParaRPr dirty="0"/>
          </a:p>
        </p:txBody>
      </p:sp>
      <p:sp>
        <p:nvSpPr>
          <p:cNvPr id="533" name="Google Shape;533;p46"/>
          <p:cNvSpPr txBox="1">
            <a:spLocks noGrp="1"/>
          </p:cNvSpPr>
          <p:nvPr>
            <p:ph type="subTitle" idx="6"/>
          </p:nvPr>
        </p:nvSpPr>
        <p:spPr>
          <a:xfrm>
            <a:off x="6031075" y="2020392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Complex</a:t>
            </a:r>
            <a:endParaRPr dirty="0"/>
          </a:p>
        </p:txBody>
      </p:sp>
      <p:sp>
        <p:nvSpPr>
          <p:cNvPr id="534" name="Google Shape;534;p46"/>
          <p:cNvSpPr/>
          <p:nvPr/>
        </p:nvSpPr>
        <p:spPr>
          <a:xfrm>
            <a:off x="6844671" y="1472292"/>
            <a:ext cx="548100" cy="548100"/>
          </a:xfrm>
          <a:prstGeom prst="ellipse">
            <a:avLst/>
          </a:prstGeom>
          <a:solidFill>
            <a:srgbClr val="93E0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6"/>
          <p:cNvSpPr/>
          <p:nvPr/>
        </p:nvSpPr>
        <p:spPr>
          <a:xfrm>
            <a:off x="4297938" y="1472292"/>
            <a:ext cx="548100" cy="54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6"/>
          <p:cNvSpPr/>
          <p:nvPr/>
        </p:nvSpPr>
        <p:spPr>
          <a:xfrm>
            <a:off x="1751221" y="1472292"/>
            <a:ext cx="548100" cy="54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458;p86">
            <a:extLst>
              <a:ext uri="{FF2B5EF4-FFF2-40B4-BE49-F238E27FC236}">
                <a16:creationId xmlns:a16="http://schemas.microsoft.com/office/drawing/2014/main" id="{4B0945BF-31E5-9AAB-CB4A-BF8A263B07F2}"/>
              </a:ext>
            </a:extLst>
          </p:cNvPr>
          <p:cNvSpPr/>
          <p:nvPr/>
        </p:nvSpPr>
        <p:spPr>
          <a:xfrm>
            <a:off x="1875738" y="1561355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8704;p90">
            <a:extLst>
              <a:ext uri="{FF2B5EF4-FFF2-40B4-BE49-F238E27FC236}">
                <a16:creationId xmlns:a16="http://schemas.microsoft.com/office/drawing/2014/main" id="{DAF7130B-9C7C-B75F-BBAF-98A59BC6EEFA}"/>
              </a:ext>
            </a:extLst>
          </p:cNvPr>
          <p:cNvSpPr/>
          <p:nvPr/>
        </p:nvSpPr>
        <p:spPr>
          <a:xfrm>
            <a:off x="6894631" y="1534228"/>
            <a:ext cx="448180" cy="450507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29" name="Google Shape;8930;p91">
            <a:extLst>
              <a:ext uri="{FF2B5EF4-FFF2-40B4-BE49-F238E27FC236}">
                <a16:creationId xmlns:a16="http://schemas.microsoft.com/office/drawing/2014/main" id="{DFE7C303-A7E2-871E-DBF9-FB1CB9082CCA}"/>
              </a:ext>
            </a:extLst>
          </p:cNvPr>
          <p:cNvGrpSpPr/>
          <p:nvPr/>
        </p:nvGrpSpPr>
        <p:grpSpPr>
          <a:xfrm>
            <a:off x="4412051" y="1536302"/>
            <a:ext cx="319874" cy="419623"/>
            <a:chOff x="-3365275" y="3253275"/>
            <a:chExt cx="222150" cy="291425"/>
          </a:xfrm>
          <a:solidFill>
            <a:schemeClr val="accent6"/>
          </a:solidFill>
        </p:grpSpPr>
        <p:sp>
          <p:nvSpPr>
            <p:cNvPr id="30" name="Google Shape;8931;p91">
              <a:extLst>
                <a:ext uri="{FF2B5EF4-FFF2-40B4-BE49-F238E27FC236}">
                  <a16:creationId xmlns:a16="http://schemas.microsoft.com/office/drawing/2014/main" id="{6F186C25-E5F7-CD11-1DBC-64CE3D2B67C6}"/>
                </a:ext>
              </a:extLst>
            </p:cNvPr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32;p91">
              <a:extLst>
                <a:ext uri="{FF2B5EF4-FFF2-40B4-BE49-F238E27FC236}">
                  <a16:creationId xmlns:a16="http://schemas.microsoft.com/office/drawing/2014/main" id="{5DB58234-9BBC-4F22-F958-380D51EA7A3A}"/>
                </a:ext>
              </a:extLst>
            </p:cNvPr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138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 Types of Problems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9F673B-0B70-89AB-1E5E-471C8A0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26" y="1017725"/>
            <a:ext cx="5258940" cy="3531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C8DA26-1915-C911-EDB2-24E83501938D}"/>
              </a:ext>
            </a:extLst>
          </p:cNvPr>
          <p:cNvSpPr txBox="1"/>
          <p:nvPr/>
        </p:nvSpPr>
        <p:spPr>
          <a:xfrm>
            <a:off x="2286000" y="468948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ogle Sans"/>
              </a:rPr>
              <a:t>([Simple, Complicated, Complex Problems], nd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3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53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19542" r="19542"/>
          <a:stretch/>
        </p:blipFill>
        <p:spPr>
          <a:xfrm>
            <a:off x="4813620" y="1017850"/>
            <a:ext cx="3461700" cy="3107700"/>
          </a:xfrm>
          <a:prstGeom prst="roundRect">
            <a:avLst>
              <a:gd name="adj" fmla="val 16667"/>
            </a:avLst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3" name="Google Shape;853;p53"/>
          <p:cNvSpPr txBox="1">
            <a:spLocks noGrp="1"/>
          </p:cNvSpPr>
          <p:nvPr>
            <p:ph type="title"/>
          </p:nvPr>
        </p:nvSpPr>
        <p:spPr>
          <a:xfrm>
            <a:off x="720000" y="-93121"/>
            <a:ext cx="31845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Wicked Problems</a:t>
            </a:r>
            <a:endParaRPr dirty="0"/>
          </a:p>
        </p:txBody>
      </p:sp>
      <p:sp>
        <p:nvSpPr>
          <p:cNvPr id="854" name="Google Shape;854;p53"/>
          <p:cNvSpPr txBox="1">
            <a:spLocks noGrp="1"/>
          </p:cNvSpPr>
          <p:nvPr>
            <p:ph type="subTitle" idx="1"/>
          </p:nvPr>
        </p:nvSpPr>
        <p:spPr>
          <a:xfrm>
            <a:off x="550844" y="1538854"/>
            <a:ext cx="3910987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/>
            <a:r>
              <a:rPr lang="en-US" dirty="0">
                <a:solidFill>
                  <a:srgbClr val="231E20"/>
                </a:solidFill>
                <a:latin typeface="Nunito Sans" panose="020F0502020204030204" pitchFamily="2" charset="0"/>
              </a:rPr>
              <a:t>Problems where there are little to no:</a:t>
            </a:r>
          </a:p>
          <a:p>
            <a:pPr indent="-330200">
              <a:buClr>
                <a:schemeClr val="accent2"/>
              </a:buClr>
              <a:buSzPts val="1600"/>
              <a:buFont typeface="Kulim Park Light"/>
              <a:buChar char="●"/>
            </a:pPr>
            <a:r>
              <a:rPr lang="en-US" dirty="0"/>
              <a:t>Agreement on the definition of the problem (owing to multiple values, perception, and perspectives)</a:t>
            </a:r>
          </a:p>
          <a:p>
            <a:pPr indent="-330200">
              <a:buClr>
                <a:schemeClr val="accent2"/>
              </a:buClr>
              <a:buSzPts val="1600"/>
              <a:buFont typeface="Kulim Park Light"/>
              <a:buChar char="●"/>
            </a:pPr>
            <a:r>
              <a:rPr lang="en-US" dirty="0"/>
              <a:t>Clear solutions to the problem owing to the wide array of possible solutions and trade-offs associated with each</a:t>
            </a:r>
          </a:p>
          <a:p>
            <a:pPr indent="-330200">
              <a:buClr>
                <a:schemeClr val="accent2"/>
              </a:buClr>
              <a:buSzPts val="1600"/>
              <a:buFont typeface="Kulim Park Light"/>
              <a:buChar char="●"/>
            </a:pPr>
            <a:r>
              <a:rPr lang="en-US" dirty="0"/>
              <a:t>Easily identified causes or authority due to the problem having multiple potential causes, jurisdictions, stakeholders and regulators or implications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231E20"/>
              </a:solidFill>
              <a:effectLst/>
              <a:latin typeface="Nunito Sans" panose="020F0502020204030204" pitchFamily="2" charset="0"/>
            </a:endParaRPr>
          </a:p>
          <a:p>
            <a:pPr marL="139700" indent="0" algn="l"/>
            <a:r>
              <a:rPr lang="en-US" b="1" dirty="0">
                <a:solidFill>
                  <a:srgbClr val="231E20"/>
                </a:solidFill>
                <a:latin typeface="Nunito Sans" panose="020F0502020204030204" pitchFamily="2" charset="0"/>
              </a:rPr>
              <a:t>The solution to problems may result in unintended consequences, that require a re-solutioning of the new problem.</a:t>
            </a:r>
            <a:endParaRPr lang="en-US" b="1" i="0" dirty="0">
              <a:solidFill>
                <a:srgbClr val="231E20"/>
              </a:solidFill>
              <a:effectLst/>
              <a:latin typeface="Nunito Sans" panose="020F05020202040302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al Work by Slidesgo">
  <a:themeElements>
    <a:clrScheme name="Simple Light">
      <a:dk1>
        <a:srgbClr val="24303C"/>
      </a:dk1>
      <a:lt1>
        <a:srgbClr val="FFFFFF"/>
      </a:lt1>
      <a:dk2>
        <a:srgbClr val="314963"/>
      </a:dk2>
      <a:lt2>
        <a:srgbClr val="93E0E8"/>
      </a:lt2>
      <a:accent1>
        <a:srgbClr val="91BF63"/>
      </a:accent1>
      <a:accent2>
        <a:srgbClr val="F2A74B"/>
      </a:accent2>
      <a:accent3>
        <a:srgbClr val="D94A64"/>
      </a:accent3>
      <a:accent4>
        <a:srgbClr val="A868C9"/>
      </a:accent4>
      <a:accent5>
        <a:srgbClr val="FFFFFF"/>
      </a:accent5>
      <a:accent6>
        <a:srgbClr val="FFFFFF"/>
      </a:accent6>
      <a:hlink>
        <a:srgbClr val="2430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1221</Words>
  <Application>Microsoft Office PowerPoint</Application>
  <PresentationFormat>On-screen Show (16:9)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Proxima Nova</vt:lpstr>
      <vt:lpstr>Bebas Neue</vt:lpstr>
      <vt:lpstr>Google Sans</vt:lpstr>
      <vt:lpstr>Kulim Park</vt:lpstr>
      <vt:lpstr>Readex Pro Regular</vt:lpstr>
      <vt:lpstr>Tilt Warp</vt:lpstr>
      <vt:lpstr>Nunito Sans</vt:lpstr>
      <vt:lpstr>Arial</vt:lpstr>
      <vt:lpstr>Proxima Nova Semibold</vt:lpstr>
      <vt:lpstr>Kulim Park Light</vt:lpstr>
      <vt:lpstr>Nunito Light</vt:lpstr>
      <vt:lpstr>Communal Work by Slidesgo</vt:lpstr>
      <vt:lpstr>Slidesgo Final Pages</vt:lpstr>
      <vt:lpstr>Interdisciplinary Connection</vt:lpstr>
      <vt:lpstr>Agenda</vt:lpstr>
      <vt:lpstr>What is Interdisciplinary Connection?</vt:lpstr>
      <vt:lpstr>Interdisciplinary Connections</vt:lpstr>
      <vt:lpstr>Interdisciplinary Connections</vt:lpstr>
      <vt:lpstr>Wicked Problems</vt:lpstr>
      <vt:lpstr>4 Types of Problems Defined</vt:lpstr>
      <vt:lpstr>4 Types of Problems</vt:lpstr>
      <vt:lpstr>Wicked Problems</vt:lpstr>
      <vt:lpstr>UN SDGs and Wicked Problems</vt:lpstr>
      <vt:lpstr>Collective Impact Framework</vt:lpstr>
      <vt:lpstr>Collective Impact</vt:lpstr>
      <vt:lpstr>Integrated Actions for Social Change</vt:lpstr>
      <vt:lpstr>Five Conditons of Collective Impact</vt:lpstr>
      <vt:lpstr>Collective Impact Efforts Center Equity</vt:lpstr>
      <vt:lpstr>Collective Impact Example</vt:lpstr>
      <vt:lpstr>Community Energy Stakeholders</vt:lpstr>
      <vt:lpstr>Example of Conflicting Problem Statements</vt:lpstr>
      <vt:lpstr>Five Conditons of Collective Impact</vt:lpstr>
      <vt:lpstr>Collective Impact Efforts Center Equity</vt:lpstr>
      <vt:lpstr>Solution – Shared Vision</vt:lpstr>
      <vt:lpstr>Questions?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Interdisciplinary Connection</dc:title>
  <dc:creator>Reva George</dc:creator>
  <cp:lastModifiedBy>Reva George</cp:lastModifiedBy>
  <cp:revision>18</cp:revision>
  <dcterms:modified xsi:type="dcterms:W3CDTF">2024-06-25T15:29:59Z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4e6ac5-0e84-491c-8838-b11844917f54_Enabled">
    <vt:lpwstr>true</vt:lpwstr>
  </property>
  <property fmtid="{D5CDD505-2E9C-101B-9397-08002B2CF9AE}" pid="3" name="MSIP_Label_724e6ac5-0e84-491c-8838-b11844917f54_SetDate">
    <vt:lpwstr>2024-06-24T08:46:29Z</vt:lpwstr>
  </property>
  <property fmtid="{D5CDD505-2E9C-101B-9397-08002B2CF9AE}" pid="4" name="MSIP_Label_724e6ac5-0e84-491c-8838-b11844917f54_Method">
    <vt:lpwstr>Standard</vt:lpwstr>
  </property>
  <property fmtid="{D5CDD505-2E9C-101B-9397-08002B2CF9AE}" pid="5" name="MSIP_Label_724e6ac5-0e84-491c-8838-b11844917f54_Name">
    <vt:lpwstr>Protected</vt:lpwstr>
  </property>
  <property fmtid="{D5CDD505-2E9C-101B-9397-08002B2CF9AE}" pid="6" name="MSIP_Label_724e6ac5-0e84-491c-8838-b11844917f54_SiteId">
    <vt:lpwstr>2ba011f1-f50a-44f3-a200-db3ea74e29b7</vt:lpwstr>
  </property>
  <property fmtid="{D5CDD505-2E9C-101B-9397-08002B2CF9AE}" pid="7" name="MSIP_Label_724e6ac5-0e84-491c-8838-b11844917f54_ActionId">
    <vt:lpwstr>eaca30ce-96ff-4070-a557-b4d30c482861</vt:lpwstr>
  </property>
  <property fmtid="{D5CDD505-2E9C-101B-9397-08002B2CF9AE}" pid="8" name="MSIP_Label_724e6ac5-0e84-491c-8838-b11844917f54_ContentBits">
    <vt:lpwstr>0</vt:lpwstr>
  </property>
</Properties>
</file>